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5"/>
  </p:notesMasterIdLst>
  <p:handoutMasterIdLst>
    <p:handoutMasterId r:id="rId66"/>
  </p:handoutMasterIdLst>
  <p:sldIdLst>
    <p:sldId id="259" r:id="rId2"/>
    <p:sldId id="264" r:id="rId3"/>
    <p:sldId id="453" r:id="rId4"/>
    <p:sldId id="338" r:id="rId5"/>
    <p:sldId id="448" r:id="rId6"/>
    <p:sldId id="392" r:id="rId7"/>
    <p:sldId id="268" r:id="rId8"/>
    <p:sldId id="414" r:id="rId9"/>
    <p:sldId id="368" r:id="rId10"/>
    <p:sldId id="367" r:id="rId11"/>
    <p:sldId id="366" r:id="rId12"/>
    <p:sldId id="454" r:id="rId13"/>
    <p:sldId id="1335" r:id="rId14"/>
    <p:sldId id="1336" r:id="rId15"/>
    <p:sldId id="298" r:id="rId16"/>
    <p:sldId id="468" r:id="rId17"/>
    <p:sldId id="543" r:id="rId18"/>
    <p:sldId id="545" r:id="rId19"/>
    <p:sldId id="546" r:id="rId20"/>
    <p:sldId id="1333" r:id="rId21"/>
    <p:sldId id="531" r:id="rId22"/>
    <p:sldId id="544" r:id="rId23"/>
    <p:sldId id="458" r:id="rId24"/>
    <p:sldId id="547" r:id="rId25"/>
    <p:sldId id="548" r:id="rId26"/>
    <p:sldId id="576" r:id="rId27"/>
    <p:sldId id="1252" r:id="rId28"/>
    <p:sldId id="559" r:id="rId29"/>
    <p:sldId id="460" r:id="rId30"/>
    <p:sldId id="1334" r:id="rId31"/>
    <p:sldId id="1338" r:id="rId32"/>
    <p:sldId id="1339" r:id="rId33"/>
    <p:sldId id="1337" r:id="rId34"/>
    <p:sldId id="418" r:id="rId35"/>
    <p:sldId id="1340" r:id="rId36"/>
    <p:sldId id="1343" r:id="rId37"/>
    <p:sldId id="1285" r:id="rId38"/>
    <p:sldId id="1291" r:id="rId39"/>
    <p:sldId id="1292" r:id="rId40"/>
    <p:sldId id="1293" r:id="rId41"/>
    <p:sldId id="1298" r:id="rId42"/>
    <p:sldId id="1299" r:id="rId43"/>
    <p:sldId id="1300" r:id="rId44"/>
    <p:sldId id="1301" r:id="rId45"/>
    <p:sldId id="1302" r:id="rId46"/>
    <p:sldId id="1303" r:id="rId47"/>
    <p:sldId id="1304" r:id="rId48"/>
    <p:sldId id="1305" r:id="rId49"/>
    <p:sldId id="1306" r:id="rId50"/>
    <p:sldId id="1307" r:id="rId51"/>
    <p:sldId id="1308" r:id="rId52"/>
    <p:sldId id="1309" r:id="rId53"/>
    <p:sldId id="1310" r:id="rId54"/>
    <p:sldId id="1311" r:id="rId55"/>
    <p:sldId id="1312" r:id="rId56"/>
    <p:sldId id="1313" r:id="rId57"/>
    <p:sldId id="1314" r:id="rId58"/>
    <p:sldId id="871" r:id="rId59"/>
    <p:sldId id="1315" r:id="rId60"/>
    <p:sldId id="1323" r:id="rId61"/>
    <p:sldId id="1332" r:id="rId62"/>
    <p:sldId id="1341" r:id="rId63"/>
    <p:sldId id="1342" r:id="rId64"/>
  </p:sldIdLst>
  <p:sldSz cx="9144000" cy="6858000" type="screen4x3"/>
  <p:notesSz cx="6797675" cy="9926638"/>
  <p:defaultTextStyle>
    <a:defPPr>
      <a:defRPr lang="de-AT"/>
    </a:defPPr>
    <a:lvl1pPr algn="l" rtl="0" fontAlgn="base">
      <a:spcBef>
        <a:spcPct val="0"/>
      </a:spcBef>
      <a:spcAft>
        <a:spcPct val="0"/>
      </a:spcAft>
      <a:defRPr sz="16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16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16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16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16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6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6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6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6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B92DB"/>
    <a:srgbClr val="FF94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Keine Formatvorlage, Tabellengitternetz">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45"/>
    <p:restoredTop sz="79702"/>
  </p:normalViewPr>
  <p:slideViewPr>
    <p:cSldViewPr>
      <p:cViewPr varScale="1">
        <p:scale>
          <a:sx n="53" d="100"/>
          <a:sy n="53" d="100"/>
        </p:scale>
        <p:origin x="1080" y="58"/>
      </p:cViewPr>
      <p:guideLst>
        <p:guide orient="horz" pos="2160"/>
        <p:guide pos="2880"/>
      </p:guideLst>
    </p:cSldViewPr>
  </p:slideViewPr>
  <p:outlineViewPr>
    <p:cViewPr>
      <p:scale>
        <a:sx n="33" d="100"/>
        <a:sy n="33" d="100"/>
      </p:scale>
      <p:origin x="12" y="0"/>
    </p:cViewPr>
    <p:sldLst>
      <p:sld r:id="rId1" collapse="1"/>
      <p:sld r:id="rId2" collapse="1"/>
      <p:sld r:id="rId3" collapse="1"/>
      <p:sld r:id="rId4" collapse="1"/>
    </p:sldLst>
  </p:outlineViewPr>
  <p:notesTextViewPr>
    <p:cViewPr>
      <p:scale>
        <a:sx n="150" d="100"/>
        <a:sy n="15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slide" Target="slides/slide16.xml"/><Relationship Id="rId1" Type="http://schemas.openxmlformats.org/officeDocument/2006/relationships/slide" Target="slides/slide1.xml"/><Relationship Id="rId4"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xmlns="" id="{A9D0BCCB-E2CB-104B-A33E-2265D0C0C199}"/>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Times New Roman" pitchFamily="18" charset="0"/>
                <a:ea typeface="+mn-ea"/>
                <a:cs typeface="Times New Roman" pitchFamily="18" charset="0"/>
              </a:defRPr>
            </a:lvl1pPr>
          </a:lstStyle>
          <a:p>
            <a:pPr>
              <a:defRPr/>
            </a:pPr>
            <a:endParaRPr lang="de-DE"/>
          </a:p>
        </p:txBody>
      </p:sp>
      <p:sp>
        <p:nvSpPr>
          <p:cNvPr id="3" name="Datumsplatzhalter 2">
            <a:extLst>
              <a:ext uri="{FF2B5EF4-FFF2-40B4-BE49-F238E27FC236}">
                <a16:creationId xmlns:a16="http://schemas.microsoft.com/office/drawing/2014/main" xmlns="" id="{59513AA9-52BB-4E4F-A997-CF18318B888D}"/>
              </a:ext>
            </a:extLst>
          </p:cNvPr>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cs typeface="Times New Roman" pitchFamily="18" charset="0"/>
              </a:defRPr>
            </a:lvl1pPr>
          </a:lstStyle>
          <a:p>
            <a:pPr>
              <a:defRPr/>
            </a:pPr>
            <a:fld id="{594DDFE2-7B2C-8340-961C-721FDA07F91B}" type="datetimeFigureOut">
              <a:rPr lang="de-DE"/>
              <a:pPr>
                <a:defRPr/>
              </a:pPr>
              <a:t>17.01.2020</a:t>
            </a:fld>
            <a:endParaRPr lang="de-DE"/>
          </a:p>
        </p:txBody>
      </p:sp>
      <p:sp>
        <p:nvSpPr>
          <p:cNvPr id="4" name="Fußzeilenplatzhalter 3">
            <a:extLst>
              <a:ext uri="{FF2B5EF4-FFF2-40B4-BE49-F238E27FC236}">
                <a16:creationId xmlns:a16="http://schemas.microsoft.com/office/drawing/2014/main" xmlns="" id="{4199FC60-F06A-A544-807B-742B67E4D10E}"/>
              </a:ext>
            </a:extLst>
          </p:cNvPr>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atin typeface="Times New Roman" pitchFamily="18" charset="0"/>
                <a:ea typeface="+mn-ea"/>
                <a:cs typeface="Times New Roman" pitchFamily="18" charset="0"/>
              </a:defRPr>
            </a:lvl1pPr>
          </a:lstStyle>
          <a:p>
            <a:pPr>
              <a:defRPr/>
            </a:pPr>
            <a:endParaRPr lang="de-DE"/>
          </a:p>
        </p:txBody>
      </p:sp>
      <p:sp>
        <p:nvSpPr>
          <p:cNvPr id="5" name="Foliennummernplatzhalter 4">
            <a:extLst>
              <a:ext uri="{FF2B5EF4-FFF2-40B4-BE49-F238E27FC236}">
                <a16:creationId xmlns:a16="http://schemas.microsoft.com/office/drawing/2014/main" xmlns="" id="{CF054AE0-5A17-BA40-8F54-8B31A16F4920}"/>
              </a:ext>
            </a:extLst>
          </p:cNvPr>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cs typeface="Times New Roman" panose="02020603050405020304" pitchFamily="18" charset="0"/>
              </a:defRPr>
            </a:lvl1pPr>
          </a:lstStyle>
          <a:p>
            <a:fld id="{1BEA5FAC-CD5B-8043-B160-ECEFA118A93B}" type="slidenum">
              <a:rPr lang="de-DE" altLang="ru-RU"/>
              <a:pPr/>
              <a:t>‹#›</a:t>
            </a:fld>
            <a:endParaRPr lang="de-DE" altLang="ru-RU"/>
          </a:p>
        </p:txBody>
      </p:sp>
    </p:spTree>
    <p:extLst>
      <p:ext uri="{BB962C8B-B14F-4D97-AF65-F5344CB8AC3E}">
        <p14:creationId xmlns:p14="http://schemas.microsoft.com/office/powerpoint/2010/main" val="267914805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xmlns="" id="{2CD77145-7CF8-4B49-BA62-038BBAAD3EE1}"/>
              </a:ext>
            </a:extLst>
          </p:cNvPr>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New Roman" pitchFamily="18" charset="0"/>
                <a:ea typeface="+mn-ea"/>
                <a:cs typeface="Times New Roman" pitchFamily="18" charset="0"/>
              </a:defRPr>
            </a:lvl1pPr>
          </a:lstStyle>
          <a:p>
            <a:pPr>
              <a:defRPr/>
            </a:pPr>
            <a:endParaRPr lang="de-DE"/>
          </a:p>
        </p:txBody>
      </p:sp>
      <p:sp>
        <p:nvSpPr>
          <p:cNvPr id="76803" name="Rectangle 3">
            <a:extLst>
              <a:ext uri="{FF2B5EF4-FFF2-40B4-BE49-F238E27FC236}">
                <a16:creationId xmlns:a16="http://schemas.microsoft.com/office/drawing/2014/main" xmlns="" id="{C869A1EE-6C56-8C43-A925-4DA840A59D3C}"/>
              </a:ext>
            </a:extLst>
          </p:cNvPr>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ea typeface="+mn-ea"/>
                <a:cs typeface="Times New Roman" pitchFamily="18" charset="0"/>
              </a:defRPr>
            </a:lvl1pPr>
          </a:lstStyle>
          <a:p>
            <a:pPr>
              <a:defRPr/>
            </a:pPr>
            <a:endParaRPr lang="de-DE"/>
          </a:p>
        </p:txBody>
      </p:sp>
      <p:sp>
        <p:nvSpPr>
          <p:cNvPr id="76804" name="Rectangle 4">
            <a:extLst>
              <a:ext uri="{FF2B5EF4-FFF2-40B4-BE49-F238E27FC236}">
                <a16:creationId xmlns:a16="http://schemas.microsoft.com/office/drawing/2014/main" xmlns="" id="{910A7608-2FF2-FD49-8611-E4C03EF1E4C3}"/>
              </a:ext>
            </a:extLst>
          </p:cNvPr>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5" name="Rectangle 5">
            <a:extLst>
              <a:ext uri="{FF2B5EF4-FFF2-40B4-BE49-F238E27FC236}">
                <a16:creationId xmlns:a16="http://schemas.microsoft.com/office/drawing/2014/main" xmlns="" id="{D04D9793-93E6-3243-AFAF-B347E94FD8B7}"/>
              </a:ext>
            </a:extLst>
          </p:cNvPr>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76806" name="Rectangle 6">
            <a:extLst>
              <a:ext uri="{FF2B5EF4-FFF2-40B4-BE49-F238E27FC236}">
                <a16:creationId xmlns:a16="http://schemas.microsoft.com/office/drawing/2014/main" xmlns="" id="{71FA12AD-29F4-DE40-8183-403C31516139}"/>
              </a:ext>
            </a:extLst>
          </p:cNvPr>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New Roman" pitchFamily="18" charset="0"/>
                <a:ea typeface="+mn-ea"/>
                <a:cs typeface="Times New Roman" pitchFamily="18" charset="0"/>
              </a:defRPr>
            </a:lvl1pPr>
          </a:lstStyle>
          <a:p>
            <a:pPr>
              <a:defRPr/>
            </a:pPr>
            <a:endParaRPr lang="de-DE"/>
          </a:p>
        </p:txBody>
      </p:sp>
      <p:sp>
        <p:nvSpPr>
          <p:cNvPr id="76807" name="Rectangle 7">
            <a:extLst>
              <a:ext uri="{FF2B5EF4-FFF2-40B4-BE49-F238E27FC236}">
                <a16:creationId xmlns:a16="http://schemas.microsoft.com/office/drawing/2014/main" xmlns="" id="{B19E4B39-BAB6-164D-871C-CE2DD1F3BE1C}"/>
              </a:ext>
            </a:extLst>
          </p:cNvPr>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Times New Roman" panose="02020603050405020304" pitchFamily="18" charset="0"/>
              </a:defRPr>
            </a:lvl1pPr>
          </a:lstStyle>
          <a:p>
            <a:fld id="{88042B81-6E1D-8346-8CD4-5EF083061E95}" type="slidenum">
              <a:rPr lang="de-DE" altLang="ru-RU"/>
              <a:pPr/>
              <a:t>‹#›</a:t>
            </a:fld>
            <a:endParaRPr lang="de-DE" altLang="ru-RU"/>
          </a:p>
        </p:txBody>
      </p:sp>
    </p:spTree>
    <p:extLst>
      <p:ext uri="{BB962C8B-B14F-4D97-AF65-F5344CB8AC3E}">
        <p14:creationId xmlns:p14="http://schemas.microsoft.com/office/powerpoint/2010/main" val="3943095549"/>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kumimoji="1" sz="1200" kern="1200">
        <a:solidFill>
          <a:schemeClr val="tx1"/>
        </a:solidFill>
        <a:latin typeface="Times New Roman" pitchFamily="18" charset="0"/>
        <a:ea typeface="Arial" charset="0"/>
        <a:cs typeface="Times New Roman" pitchFamily="18" charset="0"/>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Times New Roman" charset="0"/>
        <a:cs typeface="Times New Roman" pitchFamily="18" charset="0"/>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Times New Roman" charset="0"/>
        <a:cs typeface="Times New Roman" pitchFamily="18" charset="0"/>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Times New Roman" charset="0"/>
        <a:cs typeface="Times New Roman" pitchFamily="18" charset="0"/>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Times New Roman" charset="0"/>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xmlns="" id="{0540047F-A87F-D747-854F-18277069EE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1600">
                <a:solidFill>
                  <a:schemeClr val="tx1"/>
                </a:solidFill>
                <a:latin typeface="Times New Roman" panose="02020603050405020304" pitchFamily="18" charset="0"/>
                <a:cs typeface="Arial" panose="020B0604020202020204" pitchFamily="34" charset="0"/>
              </a:defRPr>
            </a:lvl1pPr>
            <a:lvl2pPr marL="742950" indent="-285750" defTabSz="912813" eaLnBrk="0" hangingPunct="0">
              <a:defRPr sz="1600">
                <a:solidFill>
                  <a:schemeClr val="tx1"/>
                </a:solidFill>
                <a:latin typeface="Times New Roman" panose="02020603050405020304" pitchFamily="18" charset="0"/>
                <a:cs typeface="Arial" panose="020B0604020202020204" pitchFamily="34" charset="0"/>
              </a:defRPr>
            </a:lvl2pPr>
            <a:lvl3pPr marL="1143000" indent="-228600" defTabSz="912813" eaLnBrk="0" hangingPunct="0">
              <a:defRPr sz="1600">
                <a:solidFill>
                  <a:schemeClr val="tx1"/>
                </a:solidFill>
                <a:latin typeface="Times New Roman" panose="02020603050405020304" pitchFamily="18" charset="0"/>
                <a:cs typeface="Arial" panose="020B0604020202020204" pitchFamily="34" charset="0"/>
              </a:defRPr>
            </a:lvl3pPr>
            <a:lvl4pPr marL="1600200" indent="-228600" defTabSz="912813" eaLnBrk="0" hangingPunct="0">
              <a:defRPr sz="1600">
                <a:solidFill>
                  <a:schemeClr val="tx1"/>
                </a:solidFill>
                <a:latin typeface="Times New Roman" panose="02020603050405020304" pitchFamily="18" charset="0"/>
                <a:cs typeface="Arial" panose="020B0604020202020204" pitchFamily="34" charset="0"/>
              </a:defRPr>
            </a:lvl4pPr>
            <a:lvl5pPr marL="2057400" indent="-228600" defTabSz="912813" eaLnBrk="0" hangingPunct="0">
              <a:defRPr sz="1600">
                <a:solidFill>
                  <a:schemeClr val="tx1"/>
                </a:solidFill>
                <a:latin typeface="Times New Roman" panose="02020603050405020304" pitchFamily="18" charset="0"/>
                <a:cs typeface="Arial" panose="020B0604020202020204" pitchFamily="34" charset="0"/>
              </a:defRPr>
            </a:lvl5pPr>
            <a:lvl6pPr marL="2514600" indent="-228600" defTabSz="912813"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defTabSz="912813"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defTabSz="912813"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defTabSz="912813"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eaLnBrk="1" hangingPunct="1"/>
            <a:fld id="{94DE3F37-9E78-6F42-96AD-B62BD377D875}" type="slidenum">
              <a:rPr lang="de-DE" altLang="ru-RU" sz="1200">
                <a:latin typeface="Arial" panose="020B0604020202020204" pitchFamily="34" charset="0"/>
              </a:rPr>
              <a:pPr eaLnBrk="1" hangingPunct="1"/>
              <a:t>14</a:t>
            </a:fld>
            <a:endParaRPr lang="de-DE" altLang="ru-RU" sz="1200">
              <a:latin typeface="Arial" panose="020B0604020202020204" pitchFamily="34" charset="0"/>
            </a:endParaRPr>
          </a:p>
        </p:txBody>
      </p:sp>
      <p:sp>
        <p:nvSpPr>
          <p:cNvPr id="84995" name="Rectangle 7">
            <a:extLst>
              <a:ext uri="{FF2B5EF4-FFF2-40B4-BE49-F238E27FC236}">
                <a16:creationId xmlns:a16="http://schemas.microsoft.com/office/drawing/2014/main" xmlns="" id="{DD0917D6-362C-AF4C-BA82-990AE0295E0D}"/>
              </a:ext>
            </a:extLst>
          </p:cNvPr>
          <p:cNvSpPr txBox="1">
            <a:spLocks noGrp="1" noChangeArrowheads="1"/>
          </p:cNvSpPr>
          <p:nvPr/>
        </p:nvSpPr>
        <p:spPr bwMode="auto">
          <a:xfrm>
            <a:off x="3848100" y="9426575"/>
            <a:ext cx="294798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87" tIns="48343" rIns="96687" bIns="48343" anchor="b"/>
          <a:lstStyle>
            <a:lvl1pPr defTabSz="957263" eaLnBrk="0" hangingPunct="0">
              <a:defRPr sz="1600">
                <a:solidFill>
                  <a:schemeClr val="tx1"/>
                </a:solidFill>
                <a:latin typeface="Times New Roman" panose="02020603050405020304" pitchFamily="18" charset="0"/>
                <a:cs typeface="Arial" panose="020B0604020202020204" pitchFamily="34" charset="0"/>
              </a:defRPr>
            </a:lvl1pPr>
            <a:lvl2pPr marL="742950" indent="-285750" defTabSz="957263" eaLnBrk="0" hangingPunct="0">
              <a:defRPr sz="1600">
                <a:solidFill>
                  <a:schemeClr val="tx1"/>
                </a:solidFill>
                <a:latin typeface="Times New Roman" panose="02020603050405020304" pitchFamily="18" charset="0"/>
                <a:cs typeface="Arial" panose="020B0604020202020204" pitchFamily="34" charset="0"/>
              </a:defRPr>
            </a:lvl2pPr>
            <a:lvl3pPr marL="1143000" indent="-228600" defTabSz="957263" eaLnBrk="0" hangingPunct="0">
              <a:defRPr sz="1600">
                <a:solidFill>
                  <a:schemeClr val="tx1"/>
                </a:solidFill>
                <a:latin typeface="Times New Roman" panose="02020603050405020304" pitchFamily="18" charset="0"/>
                <a:cs typeface="Arial" panose="020B0604020202020204" pitchFamily="34" charset="0"/>
              </a:defRPr>
            </a:lvl3pPr>
            <a:lvl4pPr marL="1600200" indent="-228600" defTabSz="957263" eaLnBrk="0" hangingPunct="0">
              <a:defRPr sz="1600">
                <a:solidFill>
                  <a:schemeClr val="tx1"/>
                </a:solidFill>
                <a:latin typeface="Times New Roman" panose="02020603050405020304" pitchFamily="18" charset="0"/>
                <a:cs typeface="Arial" panose="020B0604020202020204" pitchFamily="34" charset="0"/>
              </a:defRPr>
            </a:lvl4pPr>
            <a:lvl5pPr marL="2057400" indent="-228600" defTabSz="957263" eaLnBrk="0" hangingPunct="0">
              <a:defRPr sz="1600">
                <a:solidFill>
                  <a:schemeClr val="tx1"/>
                </a:solidFill>
                <a:latin typeface="Times New Roman" panose="02020603050405020304" pitchFamily="18" charset="0"/>
                <a:cs typeface="Arial" panose="020B0604020202020204" pitchFamily="34" charset="0"/>
              </a:defRPr>
            </a:lvl5pPr>
            <a:lvl6pPr marL="2514600" indent="-228600" defTabSz="957263"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defTabSz="957263"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defTabSz="957263"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defTabSz="957263"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algn="r" eaLnBrk="1" hangingPunct="1"/>
            <a:fld id="{8F89D098-9C1C-4A42-8AF7-75E9467CDC12}" type="slidenum">
              <a:rPr lang="de-DE" altLang="ru-RU" sz="1400"/>
              <a:pPr algn="r" eaLnBrk="1" hangingPunct="1"/>
              <a:t>14</a:t>
            </a:fld>
            <a:endParaRPr lang="de-DE" altLang="ru-RU" sz="1400"/>
          </a:p>
        </p:txBody>
      </p:sp>
      <p:sp>
        <p:nvSpPr>
          <p:cNvPr id="84996" name="Rectangle 2">
            <a:extLst>
              <a:ext uri="{FF2B5EF4-FFF2-40B4-BE49-F238E27FC236}">
                <a16:creationId xmlns:a16="http://schemas.microsoft.com/office/drawing/2014/main" xmlns="" id="{EC3A314E-DF6C-384E-815A-6FDF649B4C98}"/>
              </a:ext>
            </a:extLst>
          </p:cNvPr>
          <p:cNvSpPr>
            <a:spLocks noGrp="1" noRot="1" noChangeAspect="1" noChangeArrowheads="1" noTextEdit="1"/>
          </p:cNvSpPr>
          <p:nvPr>
            <p:ph type="sldImg"/>
          </p:nvPr>
        </p:nvSpPr>
        <p:spPr>
          <a:xfrm>
            <a:off x="919163" y="746125"/>
            <a:ext cx="4962525" cy="3722688"/>
          </a:xfrm>
          <a:ln/>
        </p:spPr>
      </p:sp>
      <p:sp>
        <p:nvSpPr>
          <p:cNvPr id="84997" name="Rectangle 3">
            <a:extLst>
              <a:ext uri="{FF2B5EF4-FFF2-40B4-BE49-F238E27FC236}">
                <a16:creationId xmlns:a16="http://schemas.microsoft.com/office/drawing/2014/main" xmlns="" id="{9720EA61-CCAC-354F-9D50-850F2B9E6C4E}"/>
              </a:ext>
            </a:extLst>
          </p:cNvPr>
          <p:cNvSpPr>
            <a:spLocks noGrp="1" noChangeArrowheads="1"/>
          </p:cNvSpPr>
          <p:nvPr>
            <p:ph type="body" idx="1"/>
          </p:nvPr>
        </p:nvSpPr>
        <p:spPr>
          <a:xfrm>
            <a:off x="908050" y="4716463"/>
            <a:ext cx="498157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87" tIns="48343" rIns="96687" bIns="48343"/>
          <a:lstStyle/>
          <a:p>
            <a:endParaRPr kumimoji="0" lang="de-DE" altLang="ru-RU">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902059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lienbildplatzhalter 1">
            <a:extLst>
              <a:ext uri="{FF2B5EF4-FFF2-40B4-BE49-F238E27FC236}">
                <a16:creationId xmlns:a16="http://schemas.microsoft.com/office/drawing/2014/main" xmlns="" id="{2717720D-3128-094E-A665-1444B5895F85}"/>
              </a:ext>
            </a:extLst>
          </p:cNvPr>
          <p:cNvSpPr>
            <a:spLocks noGrp="1" noRot="1" noChangeAspect="1" noTextEdit="1"/>
          </p:cNvSpPr>
          <p:nvPr>
            <p:ph type="sldImg"/>
          </p:nvPr>
        </p:nvSpPr>
        <p:spPr>
          <a:xfrm>
            <a:off x="917575" y="744538"/>
            <a:ext cx="4962525" cy="3722687"/>
          </a:xfrm>
          <a:ln/>
        </p:spPr>
      </p:sp>
      <p:sp>
        <p:nvSpPr>
          <p:cNvPr id="77827" name="Notizenplatzhalter 2">
            <a:extLst>
              <a:ext uri="{FF2B5EF4-FFF2-40B4-BE49-F238E27FC236}">
                <a16:creationId xmlns:a16="http://schemas.microsoft.com/office/drawing/2014/main" xmlns="" id="{39D7674B-47E2-1F44-A814-33B0070065B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0" lang="en-US" altLang="ru-RU" sz="1800" baseline="30000">
                <a:ea typeface="Arial" panose="020B0604020202020204" pitchFamily="34" charset="0"/>
              </a:rPr>
              <a:t>Just by means of thermostaic head instalation, the potential fuel savings after converting a system from manual to thermostatic work are principally local and use-dependent, but values of about 15% are considered realistic and technically accepted. HERZ carried out a long-term study between 1994 to 2000 in a total of 3,974 apartments and averaged a saving of 27% overall. This also included a hydraulic balance of the system which reduced and corrected the required amounts of water. </a:t>
            </a:r>
            <a:endParaRPr kumimoji="0" lang="ru-RU" altLang="ru-RU" sz="1800" baseline="30000">
              <a:ea typeface="Arial" panose="020B0604020202020204" pitchFamily="34" charset="0"/>
            </a:endParaRPr>
          </a:p>
          <a:p>
            <a:endParaRPr kumimoji="0" lang="en-GB" altLang="ru-RU" sz="1800" baseline="30000">
              <a:ea typeface="Arial" panose="020B0604020202020204" pitchFamily="34" charset="0"/>
            </a:endParaRPr>
          </a:p>
          <a:p>
            <a:r>
              <a:rPr kumimoji="0" lang="en-US" altLang="ru-RU" sz="1800" baseline="30000">
                <a:ea typeface="Arial" panose="020B0604020202020204" pitchFamily="34" charset="0"/>
              </a:rPr>
              <a:t>Maximum comfort and low heating costs can only be achieved through effectively operated and balanced water heating distribution systems. The total expenditure incurred by the apartment owners investing in the conversion to Thermostatic Valves and the balancing of the heating system was recovered in less than 2 years, completely saved by reducing heating costs</a:t>
            </a:r>
            <a:endParaRPr kumimoji="0" lang="de-AT" altLang="ru-RU" sz="1800">
              <a:ea typeface="Arial" panose="020B0604020202020204" pitchFamily="34" charset="0"/>
            </a:endParaRPr>
          </a:p>
        </p:txBody>
      </p:sp>
      <p:sp>
        <p:nvSpPr>
          <p:cNvPr id="77828" name="Fußzeilenplatzhalter 3">
            <a:extLst>
              <a:ext uri="{FF2B5EF4-FFF2-40B4-BE49-F238E27FC236}">
                <a16:creationId xmlns:a16="http://schemas.microsoft.com/office/drawing/2014/main" xmlns="" id="{A55B4F3C-D3E2-F04D-9F3D-9E53F554D7B8}"/>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eaLnBrk="1" hangingPunct="1"/>
            <a:endParaRPr lang="de-DE" altLang="ru-RU" sz="1200"/>
          </a:p>
        </p:txBody>
      </p:sp>
      <p:sp>
        <p:nvSpPr>
          <p:cNvPr id="77829" name="Foliennummernplatzhalter 4">
            <a:extLst>
              <a:ext uri="{FF2B5EF4-FFF2-40B4-BE49-F238E27FC236}">
                <a16:creationId xmlns:a16="http://schemas.microsoft.com/office/drawing/2014/main" xmlns="" id="{398DF55A-7D86-1B41-8939-9876C1321D5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eaLnBrk="1" hangingPunct="1"/>
            <a:fld id="{6EC02BCF-D574-704A-9416-B13F7803375B}" type="slidenum">
              <a:rPr lang="de-DE" altLang="ru-RU" sz="1200"/>
              <a:pPr eaLnBrk="1" hangingPunct="1"/>
              <a:t>33</a:t>
            </a:fld>
            <a:endParaRPr lang="de-DE" altLang="ru-RU" sz="1200"/>
          </a:p>
        </p:txBody>
      </p:sp>
    </p:spTree>
    <p:extLst>
      <p:ext uri="{BB962C8B-B14F-4D97-AF65-F5344CB8AC3E}">
        <p14:creationId xmlns:p14="http://schemas.microsoft.com/office/powerpoint/2010/main" val="2016309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lienbildplatzhalter 1">
            <a:extLst>
              <a:ext uri="{FF2B5EF4-FFF2-40B4-BE49-F238E27FC236}">
                <a16:creationId xmlns:a16="http://schemas.microsoft.com/office/drawing/2014/main" xmlns="" id="{2717720D-3128-094E-A665-1444B5895F85}"/>
              </a:ext>
            </a:extLst>
          </p:cNvPr>
          <p:cNvSpPr>
            <a:spLocks noGrp="1" noRot="1" noChangeAspect="1" noTextEdit="1"/>
          </p:cNvSpPr>
          <p:nvPr>
            <p:ph type="sldImg"/>
          </p:nvPr>
        </p:nvSpPr>
        <p:spPr>
          <a:xfrm>
            <a:off x="917575" y="744538"/>
            <a:ext cx="4962525" cy="3722687"/>
          </a:xfrm>
          <a:ln/>
        </p:spPr>
      </p:sp>
      <p:sp>
        <p:nvSpPr>
          <p:cNvPr id="77827" name="Notizenplatzhalter 2">
            <a:extLst>
              <a:ext uri="{FF2B5EF4-FFF2-40B4-BE49-F238E27FC236}">
                <a16:creationId xmlns:a16="http://schemas.microsoft.com/office/drawing/2014/main" xmlns="" id="{39D7674B-47E2-1F44-A814-33B0070065B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0" lang="en-US" altLang="ru-RU" sz="1800" baseline="30000">
                <a:ea typeface="Arial" panose="020B0604020202020204" pitchFamily="34" charset="0"/>
              </a:rPr>
              <a:t>Just by means of thermostaic head instalation, the potential fuel savings after converting a system from manual to thermostatic work are principally local and use-dependent, but values of about 15% are considered realistic and technically accepted. HERZ carried out a long-term study between 1994 to 2000 in a total of 3,974 apartments and averaged a saving of 27% overall. This also included a hydraulic balance of the system which reduced and corrected the required amounts of water. </a:t>
            </a:r>
            <a:endParaRPr kumimoji="0" lang="ru-RU" altLang="ru-RU" sz="1800" baseline="30000">
              <a:ea typeface="Arial" panose="020B0604020202020204" pitchFamily="34" charset="0"/>
            </a:endParaRPr>
          </a:p>
          <a:p>
            <a:endParaRPr kumimoji="0" lang="en-GB" altLang="ru-RU" sz="1800" baseline="30000">
              <a:ea typeface="Arial" panose="020B0604020202020204" pitchFamily="34" charset="0"/>
            </a:endParaRPr>
          </a:p>
          <a:p>
            <a:r>
              <a:rPr kumimoji="0" lang="en-US" altLang="ru-RU" sz="1800" baseline="30000">
                <a:ea typeface="Arial" panose="020B0604020202020204" pitchFamily="34" charset="0"/>
              </a:rPr>
              <a:t>Maximum comfort and low heating costs can only be achieved through effectively operated and balanced water heating distribution systems. The total expenditure incurred by the apartment owners investing in the conversion to Thermostatic Valves and the balancing of the heating system was recovered in less than 2 years, completely saved by reducing heating costs</a:t>
            </a:r>
            <a:endParaRPr kumimoji="0" lang="de-AT" altLang="ru-RU" sz="1800">
              <a:ea typeface="Arial" panose="020B0604020202020204" pitchFamily="34" charset="0"/>
            </a:endParaRPr>
          </a:p>
        </p:txBody>
      </p:sp>
      <p:sp>
        <p:nvSpPr>
          <p:cNvPr id="77828" name="Fußzeilenplatzhalter 3">
            <a:extLst>
              <a:ext uri="{FF2B5EF4-FFF2-40B4-BE49-F238E27FC236}">
                <a16:creationId xmlns:a16="http://schemas.microsoft.com/office/drawing/2014/main" xmlns="" id="{A55B4F3C-D3E2-F04D-9F3D-9E53F554D7B8}"/>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eaLnBrk="1" hangingPunct="1"/>
            <a:endParaRPr lang="de-DE" altLang="ru-RU" sz="1200"/>
          </a:p>
        </p:txBody>
      </p:sp>
      <p:sp>
        <p:nvSpPr>
          <p:cNvPr id="77829" name="Foliennummernplatzhalter 4">
            <a:extLst>
              <a:ext uri="{FF2B5EF4-FFF2-40B4-BE49-F238E27FC236}">
                <a16:creationId xmlns:a16="http://schemas.microsoft.com/office/drawing/2014/main" xmlns="" id="{398DF55A-7D86-1B41-8939-9876C1321D5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eaLnBrk="1" hangingPunct="1"/>
            <a:fld id="{6EC02BCF-D574-704A-9416-B13F7803375B}" type="slidenum">
              <a:rPr lang="de-DE" altLang="ru-RU" sz="1200"/>
              <a:pPr eaLnBrk="1" hangingPunct="1"/>
              <a:t>36</a:t>
            </a:fld>
            <a:endParaRPr lang="de-DE" altLang="ru-RU" sz="1200"/>
          </a:p>
        </p:txBody>
      </p:sp>
    </p:spTree>
    <p:extLst>
      <p:ext uri="{BB962C8B-B14F-4D97-AF65-F5344CB8AC3E}">
        <p14:creationId xmlns:p14="http://schemas.microsoft.com/office/powerpoint/2010/main" val="3439450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993775" y="769938"/>
            <a:ext cx="5113338" cy="3835400"/>
          </a:xfrm>
        </p:spPr>
      </p:sp>
      <p:sp>
        <p:nvSpPr>
          <p:cNvPr id="35843" name="Rectangle 3"/>
          <p:cNvSpPr>
            <a:spLocks noGrp="1" noChangeArrowheads="1"/>
          </p:cNvSpPr>
          <p:nvPr>
            <p:ph type="body" idx="1"/>
          </p:nvPr>
        </p:nvSpPr>
        <p:spPr>
          <a:xfrm>
            <a:off x="709613" y="4860926"/>
            <a:ext cx="5680075" cy="4603750"/>
          </a:xfrm>
          <a:noFill/>
          <a:ln/>
        </p:spPr>
        <p:txBody>
          <a:bodyPr/>
          <a:lstStyle/>
          <a:p>
            <a:endParaRPr lang="en-US" altLang="en-US">
              <a:latin typeface="Times New Roman" pitchFamily="18" charset="0"/>
            </a:endParaRPr>
          </a:p>
        </p:txBody>
      </p:sp>
      <p:sp>
        <p:nvSpPr>
          <p:cNvPr id="35845" name="Foliennummernplatzhalter 5"/>
          <p:cNvSpPr>
            <a:spLocks noGrp="1"/>
          </p:cNvSpPr>
          <p:nvPr>
            <p:ph type="sldNum" sz="quarter"/>
          </p:nvPr>
        </p:nvSpPr>
        <p:spPr>
          <a:noFill/>
        </p:spPr>
        <p:txBody>
          <a:bodyPr/>
          <a:lstStyle/>
          <a:p>
            <a:pPr>
              <a:tabLst>
                <a:tab pos="0" algn="l"/>
                <a:tab pos="463512" algn="l"/>
                <a:tab pos="928612" algn="l"/>
                <a:tab pos="1393711" algn="l"/>
                <a:tab pos="1860399" algn="l"/>
                <a:tab pos="2325499" algn="l"/>
                <a:tab pos="2790598" algn="l"/>
                <a:tab pos="3257285" algn="l"/>
                <a:tab pos="3722385" algn="l"/>
                <a:tab pos="4187485" algn="l"/>
                <a:tab pos="4652585" algn="l"/>
                <a:tab pos="5119272" algn="l"/>
                <a:tab pos="5584371" algn="l"/>
                <a:tab pos="6049471" algn="l"/>
                <a:tab pos="6516159" algn="l"/>
                <a:tab pos="6981258" algn="l"/>
                <a:tab pos="7446358" algn="l"/>
                <a:tab pos="7913045" algn="l"/>
                <a:tab pos="8378144" algn="l"/>
                <a:tab pos="8843245" algn="l"/>
                <a:tab pos="9308344" algn="l"/>
              </a:tabLst>
            </a:pPr>
            <a:fld id="{3943A08B-BDE1-4ED5-A585-4B2BD08DA748}" type="slidenum">
              <a:rPr lang="de-DE" smtClean="0">
                <a:latin typeface="Calibri" pitchFamily="34" charset="0"/>
                <a:ea typeface="ヒラギノ角ゴ Pro W3"/>
                <a:cs typeface="ヒラギノ角ゴ Pro W3"/>
              </a:rPr>
              <a:pPr>
                <a:tabLst>
                  <a:tab pos="0" algn="l"/>
                  <a:tab pos="463512" algn="l"/>
                  <a:tab pos="928612" algn="l"/>
                  <a:tab pos="1393711" algn="l"/>
                  <a:tab pos="1860399" algn="l"/>
                  <a:tab pos="2325499" algn="l"/>
                  <a:tab pos="2790598" algn="l"/>
                  <a:tab pos="3257285" algn="l"/>
                  <a:tab pos="3722385" algn="l"/>
                  <a:tab pos="4187485" algn="l"/>
                  <a:tab pos="4652585" algn="l"/>
                  <a:tab pos="5119272" algn="l"/>
                  <a:tab pos="5584371" algn="l"/>
                  <a:tab pos="6049471" algn="l"/>
                  <a:tab pos="6516159" algn="l"/>
                  <a:tab pos="6981258" algn="l"/>
                  <a:tab pos="7446358" algn="l"/>
                  <a:tab pos="7913045" algn="l"/>
                  <a:tab pos="8378144" algn="l"/>
                  <a:tab pos="8843245" algn="l"/>
                  <a:tab pos="9308344" algn="l"/>
                </a:tabLst>
              </a:pPr>
              <a:t>37</a:t>
            </a:fld>
            <a:endParaRPr lang="de-DE" dirty="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1445651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993775" y="769938"/>
            <a:ext cx="5113338" cy="3835400"/>
          </a:xfrm>
        </p:spPr>
      </p:sp>
      <p:sp>
        <p:nvSpPr>
          <p:cNvPr id="36867" name="Rectangle 3"/>
          <p:cNvSpPr>
            <a:spLocks noGrp="1" noChangeArrowheads="1"/>
          </p:cNvSpPr>
          <p:nvPr>
            <p:ph type="body" idx="1"/>
          </p:nvPr>
        </p:nvSpPr>
        <p:spPr>
          <a:xfrm>
            <a:off x="709613" y="4860926"/>
            <a:ext cx="5680075" cy="4603750"/>
          </a:xfrm>
          <a:noFill/>
          <a:ln/>
        </p:spPr>
        <p:txBody>
          <a:bodyPr/>
          <a:lstStyle/>
          <a:p>
            <a:endParaRPr lang="en-US" altLang="en-US">
              <a:latin typeface="Times New Roman" pitchFamily="18" charset="0"/>
            </a:endParaRPr>
          </a:p>
        </p:txBody>
      </p:sp>
      <p:sp>
        <p:nvSpPr>
          <p:cNvPr id="36869" name="Foliennummernplatzhalter 5"/>
          <p:cNvSpPr>
            <a:spLocks noGrp="1"/>
          </p:cNvSpPr>
          <p:nvPr>
            <p:ph type="sldNum" sz="quarter"/>
          </p:nvPr>
        </p:nvSpPr>
        <p:spPr>
          <a:noFill/>
        </p:spPr>
        <p:txBody>
          <a:bodyPr/>
          <a:lstStyle/>
          <a:p>
            <a:pPr>
              <a:tabLst>
                <a:tab pos="0" algn="l"/>
                <a:tab pos="463512" algn="l"/>
                <a:tab pos="928612" algn="l"/>
                <a:tab pos="1393711" algn="l"/>
                <a:tab pos="1860399" algn="l"/>
                <a:tab pos="2325499" algn="l"/>
                <a:tab pos="2790598" algn="l"/>
                <a:tab pos="3257285" algn="l"/>
                <a:tab pos="3722385" algn="l"/>
                <a:tab pos="4187485" algn="l"/>
                <a:tab pos="4652585" algn="l"/>
                <a:tab pos="5119272" algn="l"/>
                <a:tab pos="5584371" algn="l"/>
                <a:tab pos="6049471" algn="l"/>
                <a:tab pos="6516159" algn="l"/>
                <a:tab pos="6981258" algn="l"/>
                <a:tab pos="7446358" algn="l"/>
                <a:tab pos="7913045" algn="l"/>
                <a:tab pos="8378144" algn="l"/>
                <a:tab pos="8843245" algn="l"/>
                <a:tab pos="9308344" algn="l"/>
              </a:tabLst>
            </a:pPr>
            <a:fld id="{300BE3C8-7620-4D29-AAD8-2FCF31F163BC}" type="slidenum">
              <a:rPr lang="de-DE" smtClean="0">
                <a:latin typeface="Calibri" pitchFamily="34" charset="0"/>
                <a:ea typeface="ヒラギノ角ゴ Pro W3"/>
                <a:cs typeface="ヒラギノ角ゴ Pro W3"/>
              </a:rPr>
              <a:pPr>
                <a:tabLst>
                  <a:tab pos="0" algn="l"/>
                  <a:tab pos="463512" algn="l"/>
                  <a:tab pos="928612" algn="l"/>
                  <a:tab pos="1393711" algn="l"/>
                  <a:tab pos="1860399" algn="l"/>
                  <a:tab pos="2325499" algn="l"/>
                  <a:tab pos="2790598" algn="l"/>
                  <a:tab pos="3257285" algn="l"/>
                  <a:tab pos="3722385" algn="l"/>
                  <a:tab pos="4187485" algn="l"/>
                  <a:tab pos="4652585" algn="l"/>
                  <a:tab pos="5119272" algn="l"/>
                  <a:tab pos="5584371" algn="l"/>
                  <a:tab pos="6049471" algn="l"/>
                  <a:tab pos="6516159" algn="l"/>
                  <a:tab pos="6981258" algn="l"/>
                  <a:tab pos="7446358" algn="l"/>
                  <a:tab pos="7913045" algn="l"/>
                  <a:tab pos="8378144" algn="l"/>
                  <a:tab pos="8843245" algn="l"/>
                  <a:tab pos="9308344" algn="l"/>
                </a:tabLst>
              </a:pPr>
              <a:t>38</a:t>
            </a:fld>
            <a:endParaRPr lang="de-DE" dirty="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2929129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993775" y="769938"/>
            <a:ext cx="5113338" cy="3835400"/>
          </a:xfrm>
        </p:spPr>
      </p:sp>
      <p:sp>
        <p:nvSpPr>
          <p:cNvPr id="37891" name="Rectangle 3"/>
          <p:cNvSpPr>
            <a:spLocks noGrp="1" noChangeArrowheads="1"/>
          </p:cNvSpPr>
          <p:nvPr>
            <p:ph type="body" idx="1"/>
          </p:nvPr>
        </p:nvSpPr>
        <p:spPr>
          <a:xfrm>
            <a:off x="709613" y="4860926"/>
            <a:ext cx="5680075" cy="4603750"/>
          </a:xfrm>
          <a:noFill/>
          <a:ln/>
        </p:spPr>
        <p:txBody>
          <a:bodyPr/>
          <a:lstStyle/>
          <a:p>
            <a:endParaRPr lang="en-US" altLang="en-US">
              <a:latin typeface="Times New Roman" pitchFamily="18" charset="0"/>
            </a:endParaRPr>
          </a:p>
        </p:txBody>
      </p:sp>
      <p:sp>
        <p:nvSpPr>
          <p:cNvPr id="37893" name="Foliennummernplatzhalter 5"/>
          <p:cNvSpPr>
            <a:spLocks noGrp="1"/>
          </p:cNvSpPr>
          <p:nvPr>
            <p:ph type="sldNum" sz="quarter"/>
          </p:nvPr>
        </p:nvSpPr>
        <p:spPr>
          <a:noFill/>
        </p:spPr>
        <p:txBody>
          <a:bodyPr/>
          <a:lstStyle/>
          <a:p>
            <a:pPr>
              <a:tabLst>
                <a:tab pos="0" algn="l"/>
                <a:tab pos="463512" algn="l"/>
                <a:tab pos="928612" algn="l"/>
                <a:tab pos="1393711" algn="l"/>
                <a:tab pos="1860399" algn="l"/>
                <a:tab pos="2325499" algn="l"/>
                <a:tab pos="2790598" algn="l"/>
                <a:tab pos="3257285" algn="l"/>
                <a:tab pos="3722385" algn="l"/>
                <a:tab pos="4187485" algn="l"/>
                <a:tab pos="4652585" algn="l"/>
                <a:tab pos="5119272" algn="l"/>
                <a:tab pos="5584371" algn="l"/>
                <a:tab pos="6049471" algn="l"/>
                <a:tab pos="6516159" algn="l"/>
                <a:tab pos="6981258" algn="l"/>
                <a:tab pos="7446358" algn="l"/>
                <a:tab pos="7913045" algn="l"/>
                <a:tab pos="8378144" algn="l"/>
                <a:tab pos="8843245" algn="l"/>
                <a:tab pos="9308344" algn="l"/>
              </a:tabLst>
            </a:pPr>
            <a:fld id="{953ABBF2-2563-491E-958E-78CB6D126FE9}" type="slidenum">
              <a:rPr lang="de-DE" smtClean="0">
                <a:latin typeface="Calibri" pitchFamily="34" charset="0"/>
                <a:ea typeface="ヒラギノ角ゴ Pro W3"/>
                <a:cs typeface="ヒラギノ角ゴ Pro W3"/>
              </a:rPr>
              <a:pPr>
                <a:tabLst>
                  <a:tab pos="0" algn="l"/>
                  <a:tab pos="463512" algn="l"/>
                  <a:tab pos="928612" algn="l"/>
                  <a:tab pos="1393711" algn="l"/>
                  <a:tab pos="1860399" algn="l"/>
                  <a:tab pos="2325499" algn="l"/>
                  <a:tab pos="2790598" algn="l"/>
                  <a:tab pos="3257285" algn="l"/>
                  <a:tab pos="3722385" algn="l"/>
                  <a:tab pos="4187485" algn="l"/>
                  <a:tab pos="4652585" algn="l"/>
                  <a:tab pos="5119272" algn="l"/>
                  <a:tab pos="5584371" algn="l"/>
                  <a:tab pos="6049471" algn="l"/>
                  <a:tab pos="6516159" algn="l"/>
                  <a:tab pos="6981258" algn="l"/>
                  <a:tab pos="7446358" algn="l"/>
                  <a:tab pos="7913045" algn="l"/>
                  <a:tab pos="8378144" algn="l"/>
                  <a:tab pos="8843245" algn="l"/>
                  <a:tab pos="9308344" algn="l"/>
                </a:tabLst>
              </a:pPr>
              <a:t>39</a:t>
            </a:fld>
            <a:endParaRPr lang="de-DE" dirty="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4956402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993775" y="769938"/>
            <a:ext cx="5113338" cy="3835400"/>
          </a:xfrm>
        </p:spPr>
      </p:sp>
      <p:sp>
        <p:nvSpPr>
          <p:cNvPr id="38915" name="Rectangle 3"/>
          <p:cNvSpPr>
            <a:spLocks noGrp="1" noChangeArrowheads="1"/>
          </p:cNvSpPr>
          <p:nvPr>
            <p:ph type="body" idx="1"/>
          </p:nvPr>
        </p:nvSpPr>
        <p:spPr>
          <a:xfrm>
            <a:off x="709613" y="4860926"/>
            <a:ext cx="5680075" cy="4603750"/>
          </a:xfrm>
          <a:noFill/>
          <a:ln/>
        </p:spPr>
        <p:txBody>
          <a:bodyPr/>
          <a:lstStyle/>
          <a:p>
            <a:endParaRPr lang="en-US" altLang="en-US">
              <a:latin typeface="Times New Roman" pitchFamily="18" charset="0"/>
            </a:endParaRPr>
          </a:p>
        </p:txBody>
      </p:sp>
      <p:sp>
        <p:nvSpPr>
          <p:cNvPr id="38917" name="Foliennummernplatzhalter 5"/>
          <p:cNvSpPr>
            <a:spLocks noGrp="1"/>
          </p:cNvSpPr>
          <p:nvPr>
            <p:ph type="sldNum" sz="quarter"/>
          </p:nvPr>
        </p:nvSpPr>
        <p:spPr>
          <a:noFill/>
        </p:spPr>
        <p:txBody>
          <a:bodyPr/>
          <a:lstStyle/>
          <a:p>
            <a:pPr>
              <a:tabLst>
                <a:tab pos="0" algn="l"/>
                <a:tab pos="463512" algn="l"/>
                <a:tab pos="928612" algn="l"/>
                <a:tab pos="1393711" algn="l"/>
                <a:tab pos="1860399" algn="l"/>
                <a:tab pos="2325499" algn="l"/>
                <a:tab pos="2790598" algn="l"/>
                <a:tab pos="3257285" algn="l"/>
                <a:tab pos="3722385" algn="l"/>
                <a:tab pos="4187485" algn="l"/>
                <a:tab pos="4652585" algn="l"/>
                <a:tab pos="5119272" algn="l"/>
                <a:tab pos="5584371" algn="l"/>
                <a:tab pos="6049471" algn="l"/>
                <a:tab pos="6516159" algn="l"/>
                <a:tab pos="6981258" algn="l"/>
                <a:tab pos="7446358" algn="l"/>
                <a:tab pos="7913045" algn="l"/>
                <a:tab pos="8378144" algn="l"/>
                <a:tab pos="8843245" algn="l"/>
                <a:tab pos="9308344" algn="l"/>
              </a:tabLst>
            </a:pPr>
            <a:fld id="{7442B14D-8800-4930-B1EC-CAD01BF6351E}" type="slidenum">
              <a:rPr lang="de-DE" smtClean="0">
                <a:latin typeface="Calibri" pitchFamily="34" charset="0"/>
                <a:ea typeface="ヒラギノ角ゴ Pro W3"/>
                <a:cs typeface="ヒラギノ角ゴ Pro W3"/>
              </a:rPr>
              <a:pPr>
                <a:tabLst>
                  <a:tab pos="0" algn="l"/>
                  <a:tab pos="463512" algn="l"/>
                  <a:tab pos="928612" algn="l"/>
                  <a:tab pos="1393711" algn="l"/>
                  <a:tab pos="1860399" algn="l"/>
                  <a:tab pos="2325499" algn="l"/>
                  <a:tab pos="2790598" algn="l"/>
                  <a:tab pos="3257285" algn="l"/>
                  <a:tab pos="3722385" algn="l"/>
                  <a:tab pos="4187485" algn="l"/>
                  <a:tab pos="4652585" algn="l"/>
                  <a:tab pos="5119272" algn="l"/>
                  <a:tab pos="5584371" algn="l"/>
                  <a:tab pos="6049471" algn="l"/>
                  <a:tab pos="6516159" algn="l"/>
                  <a:tab pos="6981258" algn="l"/>
                  <a:tab pos="7446358" algn="l"/>
                  <a:tab pos="7913045" algn="l"/>
                  <a:tab pos="8378144" algn="l"/>
                  <a:tab pos="8843245" algn="l"/>
                  <a:tab pos="9308344" algn="l"/>
                </a:tabLst>
              </a:pPr>
              <a:t>40</a:t>
            </a:fld>
            <a:endParaRPr lang="de-DE" dirty="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2518091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993775" y="769938"/>
            <a:ext cx="5113338" cy="3835400"/>
          </a:xfrm>
        </p:spPr>
      </p:sp>
      <p:sp>
        <p:nvSpPr>
          <p:cNvPr id="39939" name="Rectangle 3"/>
          <p:cNvSpPr>
            <a:spLocks noGrp="1" noChangeArrowheads="1"/>
          </p:cNvSpPr>
          <p:nvPr>
            <p:ph type="body" idx="1"/>
          </p:nvPr>
        </p:nvSpPr>
        <p:spPr>
          <a:xfrm>
            <a:off x="709613" y="4860926"/>
            <a:ext cx="5680075" cy="4603750"/>
          </a:xfrm>
          <a:noFill/>
          <a:ln/>
        </p:spPr>
        <p:txBody>
          <a:bodyPr/>
          <a:lstStyle/>
          <a:p>
            <a:endParaRPr lang="en-US" altLang="en-US">
              <a:latin typeface="Times New Roman" pitchFamily="18" charset="0"/>
            </a:endParaRPr>
          </a:p>
        </p:txBody>
      </p:sp>
      <p:sp>
        <p:nvSpPr>
          <p:cNvPr id="39941" name="Foliennummernplatzhalter 5"/>
          <p:cNvSpPr>
            <a:spLocks noGrp="1"/>
          </p:cNvSpPr>
          <p:nvPr>
            <p:ph type="sldNum" sz="quarter"/>
          </p:nvPr>
        </p:nvSpPr>
        <p:spPr>
          <a:noFill/>
        </p:spPr>
        <p:txBody>
          <a:bodyPr/>
          <a:lstStyle/>
          <a:p>
            <a:pPr>
              <a:tabLst>
                <a:tab pos="0" algn="l"/>
                <a:tab pos="463512" algn="l"/>
                <a:tab pos="928612" algn="l"/>
                <a:tab pos="1393711" algn="l"/>
                <a:tab pos="1860399" algn="l"/>
                <a:tab pos="2325499" algn="l"/>
                <a:tab pos="2790598" algn="l"/>
                <a:tab pos="3257285" algn="l"/>
                <a:tab pos="3722385" algn="l"/>
                <a:tab pos="4187485" algn="l"/>
                <a:tab pos="4652585" algn="l"/>
                <a:tab pos="5119272" algn="l"/>
                <a:tab pos="5584371" algn="l"/>
                <a:tab pos="6049471" algn="l"/>
                <a:tab pos="6516159" algn="l"/>
                <a:tab pos="6981258" algn="l"/>
                <a:tab pos="7446358" algn="l"/>
                <a:tab pos="7913045" algn="l"/>
                <a:tab pos="8378144" algn="l"/>
                <a:tab pos="8843245" algn="l"/>
                <a:tab pos="9308344" algn="l"/>
              </a:tabLst>
            </a:pPr>
            <a:fld id="{E2807B98-7C33-4E7B-ADD9-B07A9E9CF837}" type="slidenum">
              <a:rPr lang="de-DE" smtClean="0">
                <a:latin typeface="Calibri" pitchFamily="34" charset="0"/>
                <a:ea typeface="ヒラギノ角ゴ Pro W3"/>
                <a:cs typeface="ヒラギノ角ゴ Pro W3"/>
              </a:rPr>
              <a:pPr>
                <a:tabLst>
                  <a:tab pos="0" algn="l"/>
                  <a:tab pos="463512" algn="l"/>
                  <a:tab pos="928612" algn="l"/>
                  <a:tab pos="1393711" algn="l"/>
                  <a:tab pos="1860399" algn="l"/>
                  <a:tab pos="2325499" algn="l"/>
                  <a:tab pos="2790598" algn="l"/>
                  <a:tab pos="3257285" algn="l"/>
                  <a:tab pos="3722385" algn="l"/>
                  <a:tab pos="4187485" algn="l"/>
                  <a:tab pos="4652585" algn="l"/>
                  <a:tab pos="5119272" algn="l"/>
                  <a:tab pos="5584371" algn="l"/>
                  <a:tab pos="6049471" algn="l"/>
                  <a:tab pos="6516159" algn="l"/>
                  <a:tab pos="6981258" algn="l"/>
                  <a:tab pos="7446358" algn="l"/>
                  <a:tab pos="7913045" algn="l"/>
                  <a:tab pos="8378144" algn="l"/>
                  <a:tab pos="8843245" algn="l"/>
                  <a:tab pos="9308344" algn="l"/>
                </a:tabLst>
              </a:pPr>
              <a:t>41</a:t>
            </a:fld>
            <a:endParaRPr lang="de-DE" dirty="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3609458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993775" y="769938"/>
            <a:ext cx="5113338" cy="3835400"/>
          </a:xfrm>
        </p:spPr>
      </p:sp>
      <p:sp>
        <p:nvSpPr>
          <p:cNvPr id="39939" name="Rectangle 3"/>
          <p:cNvSpPr>
            <a:spLocks noGrp="1" noChangeArrowheads="1"/>
          </p:cNvSpPr>
          <p:nvPr>
            <p:ph type="body" idx="1"/>
          </p:nvPr>
        </p:nvSpPr>
        <p:spPr>
          <a:xfrm>
            <a:off x="709613" y="4860926"/>
            <a:ext cx="5680075" cy="4603750"/>
          </a:xfrm>
          <a:noFill/>
          <a:ln/>
        </p:spPr>
        <p:txBody>
          <a:bodyPr/>
          <a:lstStyle/>
          <a:p>
            <a:endParaRPr lang="en-US" altLang="en-US">
              <a:latin typeface="Times New Roman" pitchFamily="18" charset="0"/>
            </a:endParaRPr>
          </a:p>
        </p:txBody>
      </p:sp>
      <p:sp>
        <p:nvSpPr>
          <p:cNvPr id="39941" name="Foliennummernplatzhalter 5"/>
          <p:cNvSpPr>
            <a:spLocks noGrp="1"/>
          </p:cNvSpPr>
          <p:nvPr>
            <p:ph type="sldNum" sz="quarter"/>
          </p:nvPr>
        </p:nvSpPr>
        <p:spPr>
          <a:noFill/>
        </p:spPr>
        <p:txBody>
          <a:bodyPr/>
          <a:lstStyle/>
          <a:p>
            <a:pPr>
              <a:tabLst>
                <a:tab pos="0" algn="l"/>
                <a:tab pos="463512" algn="l"/>
                <a:tab pos="928612" algn="l"/>
                <a:tab pos="1393711" algn="l"/>
                <a:tab pos="1860399" algn="l"/>
                <a:tab pos="2325499" algn="l"/>
                <a:tab pos="2790598" algn="l"/>
                <a:tab pos="3257285" algn="l"/>
                <a:tab pos="3722385" algn="l"/>
                <a:tab pos="4187485" algn="l"/>
                <a:tab pos="4652585" algn="l"/>
                <a:tab pos="5119272" algn="l"/>
                <a:tab pos="5584371" algn="l"/>
                <a:tab pos="6049471" algn="l"/>
                <a:tab pos="6516159" algn="l"/>
                <a:tab pos="6981258" algn="l"/>
                <a:tab pos="7446358" algn="l"/>
                <a:tab pos="7913045" algn="l"/>
                <a:tab pos="8378144" algn="l"/>
                <a:tab pos="8843245" algn="l"/>
                <a:tab pos="9308344" algn="l"/>
              </a:tabLst>
            </a:pPr>
            <a:fld id="{E2807B98-7C33-4E7B-ADD9-B07A9E9CF837}" type="slidenum">
              <a:rPr lang="de-DE" smtClean="0">
                <a:latin typeface="Calibri" pitchFamily="34" charset="0"/>
                <a:ea typeface="ヒラギノ角ゴ Pro W3"/>
                <a:cs typeface="ヒラギノ角ゴ Pro W3"/>
              </a:rPr>
              <a:pPr>
                <a:tabLst>
                  <a:tab pos="0" algn="l"/>
                  <a:tab pos="463512" algn="l"/>
                  <a:tab pos="928612" algn="l"/>
                  <a:tab pos="1393711" algn="l"/>
                  <a:tab pos="1860399" algn="l"/>
                  <a:tab pos="2325499" algn="l"/>
                  <a:tab pos="2790598" algn="l"/>
                  <a:tab pos="3257285" algn="l"/>
                  <a:tab pos="3722385" algn="l"/>
                  <a:tab pos="4187485" algn="l"/>
                  <a:tab pos="4652585" algn="l"/>
                  <a:tab pos="5119272" algn="l"/>
                  <a:tab pos="5584371" algn="l"/>
                  <a:tab pos="6049471" algn="l"/>
                  <a:tab pos="6516159" algn="l"/>
                  <a:tab pos="6981258" algn="l"/>
                  <a:tab pos="7446358" algn="l"/>
                  <a:tab pos="7913045" algn="l"/>
                  <a:tab pos="8378144" algn="l"/>
                  <a:tab pos="8843245" algn="l"/>
                  <a:tab pos="9308344" algn="l"/>
                </a:tabLst>
              </a:pPr>
              <a:t>42</a:t>
            </a:fld>
            <a:endParaRPr lang="de-DE" dirty="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4736218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993775" y="769938"/>
            <a:ext cx="5113338" cy="3835400"/>
          </a:xfrm>
        </p:spPr>
      </p:sp>
      <p:sp>
        <p:nvSpPr>
          <p:cNvPr id="39939" name="Rectangle 3"/>
          <p:cNvSpPr>
            <a:spLocks noGrp="1" noChangeArrowheads="1"/>
          </p:cNvSpPr>
          <p:nvPr>
            <p:ph type="body" idx="1"/>
          </p:nvPr>
        </p:nvSpPr>
        <p:spPr>
          <a:xfrm>
            <a:off x="709613" y="4860926"/>
            <a:ext cx="5680075" cy="4603750"/>
          </a:xfrm>
          <a:noFill/>
          <a:ln/>
        </p:spPr>
        <p:txBody>
          <a:bodyPr/>
          <a:lstStyle/>
          <a:p>
            <a:endParaRPr lang="en-US" altLang="en-US">
              <a:latin typeface="Times New Roman" pitchFamily="18" charset="0"/>
            </a:endParaRPr>
          </a:p>
        </p:txBody>
      </p:sp>
      <p:sp>
        <p:nvSpPr>
          <p:cNvPr id="39941" name="Foliennummernplatzhalter 5"/>
          <p:cNvSpPr>
            <a:spLocks noGrp="1"/>
          </p:cNvSpPr>
          <p:nvPr>
            <p:ph type="sldNum" sz="quarter"/>
          </p:nvPr>
        </p:nvSpPr>
        <p:spPr>
          <a:noFill/>
        </p:spPr>
        <p:txBody>
          <a:bodyPr/>
          <a:lstStyle/>
          <a:p>
            <a:pPr>
              <a:tabLst>
                <a:tab pos="0" algn="l"/>
                <a:tab pos="463512" algn="l"/>
                <a:tab pos="928612" algn="l"/>
                <a:tab pos="1393711" algn="l"/>
                <a:tab pos="1860399" algn="l"/>
                <a:tab pos="2325499" algn="l"/>
                <a:tab pos="2790598" algn="l"/>
                <a:tab pos="3257285" algn="l"/>
                <a:tab pos="3722385" algn="l"/>
                <a:tab pos="4187485" algn="l"/>
                <a:tab pos="4652585" algn="l"/>
                <a:tab pos="5119272" algn="l"/>
                <a:tab pos="5584371" algn="l"/>
                <a:tab pos="6049471" algn="l"/>
                <a:tab pos="6516159" algn="l"/>
                <a:tab pos="6981258" algn="l"/>
                <a:tab pos="7446358" algn="l"/>
                <a:tab pos="7913045" algn="l"/>
                <a:tab pos="8378144" algn="l"/>
                <a:tab pos="8843245" algn="l"/>
                <a:tab pos="9308344" algn="l"/>
              </a:tabLst>
            </a:pPr>
            <a:fld id="{E2807B98-7C33-4E7B-ADD9-B07A9E9CF837}" type="slidenum">
              <a:rPr lang="de-DE" smtClean="0">
                <a:latin typeface="Calibri" pitchFamily="34" charset="0"/>
                <a:ea typeface="ヒラギノ角ゴ Pro W3"/>
                <a:cs typeface="ヒラギノ角ゴ Pro W3"/>
              </a:rPr>
              <a:pPr>
                <a:tabLst>
                  <a:tab pos="0" algn="l"/>
                  <a:tab pos="463512" algn="l"/>
                  <a:tab pos="928612" algn="l"/>
                  <a:tab pos="1393711" algn="l"/>
                  <a:tab pos="1860399" algn="l"/>
                  <a:tab pos="2325499" algn="l"/>
                  <a:tab pos="2790598" algn="l"/>
                  <a:tab pos="3257285" algn="l"/>
                  <a:tab pos="3722385" algn="l"/>
                  <a:tab pos="4187485" algn="l"/>
                  <a:tab pos="4652585" algn="l"/>
                  <a:tab pos="5119272" algn="l"/>
                  <a:tab pos="5584371" algn="l"/>
                  <a:tab pos="6049471" algn="l"/>
                  <a:tab pos="6516159" algn="l"/>
                  <a:tab pos="6981258" algn="l"/>
                  <a:tab pos="7446358" algn="l"/>
                  <a:tab pos="7913045" algn="l"/>
                  <a:tab pos="8378144" algn="l"/>
                  <a:tab pos="8843245" algn="l"/>
                  <a:tab pos="9308344" algn="l"/>
                </a:tabLst>
              </a:pPr>
              <a:t>43</a:t>
            </a:fld>
            <a:endParaRPr lang="de-DE" dirty="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19275758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993775" y="769938"/>
            <a:ext cx="5113338" cy="3835400"/>
          </a:xfrm>
        </p:spPr>
      </p:sp>
      <p:sp>
        <p:nvSpPr>
          <p:cNvPr id="39939" name="Rectangle 3"/>
          <p:cNvSpPr>
            <a:spLocks noGrp="1" noChangeArrowheads="1"/>
          </p:cNvSpPr>
          <p:nvPr>
            <p:ph type="body" idx="1"/>
          </p:nvPr>
        </p:nvSpPr>
        <p:spPr>
          <a:xfrm>
            <a:off x="709613" y="4860926"/>
            <a:ext cx="5680075" cy="4603750"/>
          </a:xfrm>
          <a:noFill/>
          <a:ln/>
        </p:spPr>
        <p:txBody>
          <a:bodyPr/>
          <a:lstStyle/>
          <a:p>
            <a:endParaRPr lang="en-US" altLang="en-US">
              <a:latin typeface="Times New Roman" pitchFamily="18" charset="0"/>
            </a:endParaRPr>
          </a:p>
        </p:txBody>
      </p:sp>
      <p:sp>
        <p:nvSpPr>
          <p:cNvPr id="39941" name="Foliennummernplatzhalter 5"/>
          <p:cNvSpPr>
            <a:spLocks noGrp="1"/>
          </p:cNvSpPr>
          <p:nvPr>
            <p:ph type="sldNum" sz="quarter"/>
          </p:nvPr>
        </p:nvSpPr>
        <p:spPr>
          <a:noFill/>
        </p:spPr>
        <p:txBody>
          <a:bodyPr/>
          <a:lstStyle/>
          <a:p>
            <a:pPr>
              <a:tabLst>
                <a:tab pos="0" algn="l"/>
                <a:tab pos="463512" algn="l"/>
                <a:tab pos="928612" algn="l"/>
                <a:tab pos="1393711" algn="l"/>
                <a:tab pos="1860399" algn="l"/>
                <a:tab pos="2325499" algn="l"/>
                <a:tab pos="2790598" algn="l"/>
                <a:tab pos="3257285" algn="l"/>
                <a:tab pos="3722385" algn="l"/>
                <a:tab pos="4187485" algn="l"/>
                <a:tab pos="4652585" algn="l"/>
                <a:tab pos="5119272" algn="l"/>
                <a:tab pos="5584371" algn="l"/>
                <a:tab pos="6049471" algn="l"/>
                <a:tab pos="6516159" algn="l"/>
                <a:tab pos="6981258" algn="l"/>
                <a:tab pos="7446358" algn="l"/>
                <a:tab pos="7913045" algn="l"/>
                <a:tab pos="8378144" algn="l"/>
                <a:tab pos="8843245" algn="l"/>
                <a:tab pos="9308344" algn="l"/>
              </a:tabLst>
            </a:pPr>
            <a:fld id="{E2807B98-7C33-4E7B-ADD9-B07A9E9CF837}" type="slidenum">
              <a:rPr lang="de-DE" smtClean="0">
                <a:latin typeface="Calibri" pitchFamily="34" charset="0"/>
                <a:ea typeface="ヒラギノ角ゴ Pro W3"/>
                <a:cs typeface="ヒラギノ角ゴ Pro W3"/>
              </a:rPr>
              <a:pPr>
                <a:tabLst>
                  <a:tab pos="0" algn="l"/>
                  <a:tab pos="463512" algn="l"/>
                  <a:tab pos="928612" algn="l"/>
                  <a:tab pos="1393711" algn="l"/>
                  <a:tab pos="1860399" algn="l"/>
                  <a:tab pos="2325499" algn="l"/>
                  <a:tab pos="2790598" algn="l"/>
                  <a:tab pos="3257285" algn="l"/>
                  <a:tab pos="3722385" algn="l"/>
                  <a:tab pos="4187485" algn="l"/>
                  <a:tab pos="4652585" algn="l"/>
                  <a:tab pos="5119272" algn="l"/>
                  <a:tab pos="5584371" algn="l"/>
                  <a:tab pos="6049471" algn="l"/>
                  <a:tab pos="6516159" algn="l"/>
                  <a:tab pos="6981258" algn="l"/>
                  <a:tab pos="7446358" algn="l"/>
                  <a:tab pos="7913045" algn="l"/>
                  <a:tab pos="8378144" algn="l"/>
                  <a:tab pos="8843245" algn="l"/>
                  <a:tab pos="9308344" algn="l"/>
                </a:tabLst>
              </a:pPr>
              <a:t>44</a:t>
            </a:fld>
            <a:endParaRPr lang="de-DE" dirty="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3349652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7575" y="744538"/>
            <a:ext cx="4962525" cy="3722687"/>
          </a:xfrm>
        </p:spPr>
      </p:sp>
      <p:sp>
        <p:nvSpPr>
          <p:cNvPr id="3" name="Заметки 2"/>
          <p:cNvSpPr>
            <a:spLocks noGrp="1"/>
          </p:cNvSpPr>
          <p:nvPr>
            <p:ph type="body" idx="1"/>
          </p:nvPr>
        </p:nvSpPr>
        <p:spPr/>
        <p:txBody>
          <a:bodyPr/>
          <a:lstStyle/>
          <a:p>
            <a:endParaRPr lang="ru-RU" dirty="0"/>
          </a:p>
        </p:txBody>
      </p:sp>
      <p:sp>
        <p:nvSpPr>
          <p:cNvPr id="4" name="Нижний колонтитул 3"/>
          <p:cNvSpPr>
            <a:spLocks noGrp="1"/>
          </p:cNvSpPr>
          <p:nvPr>
            <p:ph type="ftr" sz="quarter" idx="4"/>
          </p:nvPr>
        </p:nvSpPr>
        <p:spPr/>
        <p:txBody>
          <a:bodyPr/>
          <a:lstStyle/>
          <a:p>
            <a:pPr>
              <a:defRPr/>
            </a:pPr>
            <a:endParaRPr lang="de-DE"/>
          </a:p>
        </p:txBody>
      </p:sp>
      <p:sp>
        <p:nvSpPr>
          <p:cNvPr id="5" name="Номер слайда 4"/>
          <p:cNvSpPr>
            <a:spLocks noGrp="1"/>
          </p:cNvSpPr>
          <p:nvPr>
            <p:ph type="sldNum" sz="quarter" idx="5"/>
          </p:nvPr>
        </p:nvSpPr>
        <p:spPr/>
        <p:txBody>
          <a:bodyPr/>
          <a:lstStyle/>
          <a:p>
            <a:fld id="{88042B81-6E1D-8346-8CD4-5EF083061E95}" type="slidenum">
              <a:rPr lang="de-DE" altLang="ru-RU" smtClean="0"/>
              <a:pPr/>
              <a:t>17</a:t>
            </a:fld>
            <a:endParaRPr lang="de-DE" altLang="ru-RU"/>
          </a:p>
        </p:txBody>
      </p:sp>
    </p:spTree>
    <p:extLst>
      <p:ext uri="{BB962C8B-B14F-4D97-AF65-F5344CB8AC3E}">
        <p14:creationId xmlns:p14="http://schemas.microsoft.com/office/powerpoint/2010/main" val="8687948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993775" y="769938"/>
            <a:ext cx="5113338" cy="3835400"/>
          </a:xfrm>
        </p:spPr>
      </p:sp>
      <p:sp>
        <p:nvSpPr>
          <p:cNvPr id="50179" name="Rectangle 3"/>
          <p:cNvSpPr>
            <a:spLocks noGrp="1" noChangeArrowheads="1"/>
          </p:cNvSpPr>
          <p:nvPr>
            <p:ph type="body" idx="1"/>
          </p:nvPr>
        </p:nvSpPr>
        <p:spPr>
          <a:xfrm>
            <a:off x="709613" y="4860926"/>
            <a:ext cx="5680075" cy="4603750"/>
          </a:xfrm>
          <a:noFill/>
          <a:ln/>
        </p:spPr>
        <p:txBody>
          <a:bodyPr/>
          <a:lstStyle/>
          <a:p>
            <a:endParaRPr lang="en-US" altLang="en-US">
              <a:latin typeface="Times New Roman" pitchFamily="18" charset="0"/>
            </a:endParaRPr>
          </a:p>
        </p:txBody>
      </p:sp>
      <p:sp>
        <p:nvSpPr>
          <p:cNvPr id="50181" name="Foliennummernplatzhalter 5"/>
          <p:cNvSpPr>
            <a:spLocks noGrp="1"/>
          </p:cNvSpPr>
          <p:nvPr>
            <p:ph type="sldNum" sz="quarter"/>
          </p:nvPr>
        </p:nvSpPr>
        <p:spPr>
          <a:noFill/>
        </p:spPr>
        <p:txBody>
          <a:bodyPr/>
          <a:lstStyle/>
          <a:p>
            <a:pPr>
              <a:tabLst>
                <a:tab pos="0" algn="l"/>
                <a:tab pos="463512" algn="l"/>
                <a:tab pos="928612" algn="l"/>
                <a:tab pos="1393711" algn="l"/>
                <a:tab pos="1860399" algn="l"/>
                <a:tab pos="2325499" algn="l"/>
                <a:tab pos="2790598" algn="l"/>
                <a:tab pos="3257285" algn="l"/>
                <a:tab pos="3722385" algn="l"/>
                <a:tab pos="4187485" algn="l"/>
                <a:tab pos="4652585" algn="l"/>
                <a:tab pos="5119272" algn="l"/>
                <a:tab pos="5584371" algn="l"/>
                <a:tab pos="6049471" algn="l"/>
                <a:tab pos="6516159" algn="l"/>
                <a:tab pos="6981258" algn="l"/>
                <a:tab pos="7446358" algn="l"/>
                <a:tab pos="7913045" algn="l"/>
                <a:tab pos="8378144" algn="l"/>
                <a:tab pos="8843245" algn="l"/>
                <a:tab pos="9308344" algn="l"/>
              </a:tabLst>
            </a:pPr>
            <a:fld id="{22288146-18F7-4D7E-B53F-A7C4004C9398}" type="slidenum">
              <a:rPr lang="de-DE" smtClean="0">
                <a:latin typeface="Calibri" pitchFamily="34" charset="0"/>
                <a:ea typeface="ヒラギノ角ゴ Pro W3"/>
                <a:cs typeface="ヒラギノ角ゴ Pro W3"/>
              </a:rPr>
              <a:pPr>
                <a:tabLst>
                  <a:tab pos="0" algn="l"/>
                  <a:tab pos="463512" algn="l"/>
                  <a:tab pos="928612" algn="l"/>
                  <a:tab pos="1393711" algn="l"/>
                  <a:tab pos="1860399" algn="l"/>
                  <a:tab pos="2325499" algn="l"/>
                  <a:tab pos="2790598" algn="l"/>
                  <a:tab pos="3257285" algn="l"/>
                  <a:tab pos="3722385" algn="l"/>
                  <a:tab pos="4187485" algn="l"/>
                  <a:tab pos="4652585" algn="l"/>
                  <a:tab pos="5119272" algn="l"/>
                  <a:tab pos="5584371" algn="l"/>
                  <a:tab pos="6049471" algn="l"/>
                  <a:tab pos="6516159" algn="l"/>
                  <a:tab pos="6981258" algn="l"/>
                  <a:tab pos="7446358" algn="l"/>
                  <a:tab pos="7913045" algn="l"/>
                  <a:tab pos="8378144" algn="l"/>
                  <a:tab pos="8843245" algn="l"/>
                  <a:tab pos="9308344" algn="l"/>
                </a:tabLst>
              </a:pPr>
              <a:t>45</a:t>
            </a:fld>
            <a:endParaRPr lang="de-DE" dirty="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33499014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993775" y="769938"/>
            <a:ext cx="5113338" cy="3835400"/>
          </a:xfrm>
        </p:spPr>
      </p:sp>
      <p:sp>
        <p:nvSpPr>
          <p:cNvPr id="50179" name="Rectangle 3"/>
          <p:cNvSpPr>
            <a:spLocks noGrp="1" noChangeArrowheads="1"/>
          </p:cNvSpPr>
          <p:nvPr>
            <p:ph type="body" idx="1"/>
          </p:nvPr>
        </p:nvSpPr>
        <p:spPr>
          <a:xfrm>
            <a:off x="709613" y="4860926"/>
            <a:ext cx="5680075" cy="4603750"/>
          </a:xfrm>
          <a:noFill/>
          <a:ln/>
        </p:spPr>
        <p:txBody>
          <a:bodyPr/>
          <a:lstStyle/>
          <a:p>
            <a:endParaRPr lang="en-US" altLang="en-US">
              <a:latin typeface="Times New Roman" pitchFamily="18" charset="0"/>
            </a:endParaRPr>
          </a:p>
        </p:txBody>
      </p:sp>
      <p:sp>
        <p:nvSpPr>
          <p:cNvPr id="50181" name="Foliennummernplatzhalter 5"/>
          <p:cNvSpPr>
            <a:spLocks noGrp="1"/>
          </p:cNvSpPr>
          <p:nvPr>
            <p:ph type="sldNum" sz="quarter"/>
          </p:nvPr>
        </p:nvSpPr>
        <p:spPr>
          <a:noFill/>
        </p:spPr>
        <p:txBody>
          <a:bodyPr/>
          <a:lstStyle/>
          <a:p>
            <a:pPr>
              <a:tabLst>
                <a:tab pos="0" algn="l"/>
                <a:tab pos="463512" algn="l"/>
                <a:tab pos="928612" algn="l"/>
                <a:tab pos="1393711" algn="l"/>
                <a:tab pos="1860399" algn="l"/>
                <a:tab pos="2325499" algn="l"/>
                <a:tab pos="2790598" algn="l"/>
                <a:tab pos="3257285" algn="l"/>
                <a:tab pos="3722385" algn="l"/>
                <a:tab pos="4187485" algn="l"/>
                <a:tab pos="4652585" algn="l"/>
                <a:tab pos="5119272" algn="l"/>
                <a:tab pos="5584371" algn="l"/>
                <a:tab pos="6049471" algn="l"/>
                <a:tab pos="6516159" algn="l"/>
                <a:tab pos="6981258" algn="l"/>
                <a:tab pos="7446358" algn="l"/>
                <a:tab pos="7913045" algn="l"/>
                <a:tab pos="8378144" algn="l"/>
                <a:tab pos="8843245" algn="l"/>
                <a:tab pos="9308344" algn="l"/>
              </a:tabLst>
            </a:pPr>
            <a:fld id="{22288146-18F7-4D7E-B53F-A7C4004C9398}" type="slidenum">
              <a:rPr lang="de-DE" smtClean="0">
                <a:latin typeface="Calibri" pitchFamily="34" charset="0"/>
                <a:ea typeface="ヒラギノ角ゴ Pro W3"/>
                <a:cs typeface="ヒラギノ角ゴ Pro W3"/>
              </a:rPr>
              <a:pPr>
                <a:tabLst>
                  <a:tab pos="0" algn="l"/>
                  <a:tab pos="463512" algn="l"/>
                  <a:tab pos="928612" algn="l"/>
                  <a:tab pos="1393711" algn="l"/>
                  <a:tab pos="1860399" algn="l"/>
                  <a:tab pos="2325499" algn="l"/>
                  <a:tab pos="2790598" algn="l"/>
                  <a:tab pos="3257285" algn="l"/>
                  <a:tab pos="3722385" algn="l"/>
                  <a:tab pos="4187485" algn="l"/>
                  <a:tab pos="4652585" algn="l"/>
                  <a:tab pos="5119272" algn="l"/>
                  <a:tab pos="5584371" algn="l"/>
                  <a:tab pos="6049471" algn="l"/>
                  <a:tab pos="6516159" algn="l"/>
                  <a:tab pos="6981258" algn="l"/>
                  <a:tab pos="7446358" algn="l"/>
                  <a:tab pos="7913045" algn="l"/>
                  <a:tab pos="8378144" algn="l"/>
                  <a:tab pos="8843245" algn="l"/>
                  <a:tab pos="9308344" algn="l"/>
                </a:tabLst>
              </a:pPr>
              <a:t>46</a:t>
            </a:fld>
            <a:endParaRPr lang="de-DE" dirty="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19789581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993775" y="769938"/>
            <a:ext cx="5113338" cy="3835400"/>
          </a:xfrm>
        </p:spPr>
      </p:sp>
      <p:sp>
        <p:nvSpPr>
          <p:cNvPr id="50179" name="Rectangle 3"/>
          <p:cNvSpPr>
            <a:spLocks noGrp="1" noChangeArrowheads="1"/>
          </p:cNvSpPr>
          <p:nvPr>
            <p:ph type="body" idx="1"/>
          </p:nvPr>
        </p:nvSpPr>
        <p:spPr>
          <a:xfrm>
            <a:off x="709613" y="4860926"/>
            <a:ext cx="5680075" cy="4603750"/>
          </a:xfrm>
          <a:noFill/>
          <a:ln/>
        </p:spPr>
        <p:txBody>
          <a:bodyPr/>
          <a:lstStyle/>
          <a:p>
            <a:endParaRPr lang="en-US" altLang="en-US">
              <a:latin typeface="Times New Roman" pitchFamily="18" charset="0"/>
            </a:endParaRPr>
          </a:p>
        </p:txBody>
      </p:sp>
      <p:sp>
        <p:nvSpPr>
          <p:cNvPr id="50181" name="Foliennummernplatzhalter 5"/>
          <p:cNvSpPr>
            <a:spLocks noGrp="1"/>
          </p:cNvSpPr>
          <p:nvPr>
            <p:ph type="sldNum" sz="quarter"/>
          </p:nvPr>
        </p:nvSpPr>
        <p:spPr>
          <a:noFill/>
        </p:spPr>
        <p:txBody>
          <a:bodyPr/>
          <a:lstStyle/>
          <a:p>
            <a:pPr>
              <a:tabLst>
                <a:tab pos="0" algn="l"/>
                <a:tab pos="463512" algn="l"/>
                <a:tab pos="928612" algn="l"/>
                <a:tab pos="1393711" algn="l"/>
                <a:tab pos="1860399" algn="l"/>
                <a:tab pos="2325499" algn="l"/>
                <a:tab pos="2790598" algn="l"/>
                <a:tab pos="3257285" algn="l"/>
                <a:tab pos="3722385" algn="l"/>
                <a:tab pos="4187485" algn="l"/>
                <a:tab pos="4652585" algn="l"/>
                <a:tab pos="5119272" algn="l"/>
                <a:tab pos="5584371" algn="l"/>
                <a:tab pos="6049471" algn="l"/>
                <a:tab pos="6516159" algn="l"/>
                <a:tab pos="6981258" algn="l"/>
                <a:tab pos="7446358" algn="l"/>
                <a:tab pos="7913045" algn="l"/>
                <a:tab pos="8378144" algn="l"/>
                <a:tab pos="8843245" algn="l"/>
                <a:tab pos="9308344" algn="l"/>
              </a:tabLst>
            </a:pPr>
            <a:fld id="{22288146-18F7-4D7E-B53F-A7C4004C9398}" type="slidenum">
              <a:rPr lang="de-DE" smtClean="0">
                <a:latin typeface="Calibri" pitchFamily="34" charset="0"/>
                <a:ea typeface="ヒラギノ角ゴ Pro W3"/>
                <a:cs typeface="ヒラギノ角ゴ Pro W3"/>
              </a:rPr>
              <a:pPr>
                <a:tabLst>
                  <a:tab pos="0" algn="l"/>
                  <a:tab pos="463512" algn="l"/>
                  <a:tab pos="928612" algn="l"/>
                  <a:tab pos="1393711" algn="l"/>
                  <a:tab pos="1860399" algn="l"/>
                  <a:tab pos="2325499" algn="l"/>
                  <a:tab pos="2790598" algn="l"/>
                  <a:tab pos="3257285" algn="l"/>
                  <a:tab pos="3722385" algn="l"/>
                  <a:tab pos="4187485" algn="l"/>
                  <a:tab pos="4652585" algn="l"/>
                  <a:tab pos="5119272" algn="l"/>
                  <a:tab pos="5584371" algn="l"/>
                  <a:tab pos="6049471" algn="l"/>
                  <a:tab pos="6516159" algn="l"/>
                  <a:tab pos="6981258" algn="l"/>
                  <a:tab pos="7446358" algn="l"/>
                  <a:tab pos="7913045" algn="l"/>
                  <a:tab pos="8378144" algn="l"/>
                  <a:tab pos="8843245" algn="l"/>
                  <a:tab pos="9308344" algn="l"/>
                </a:tabLst>
              </a:pPr>
              <a:t>47</a:t>
            </a:fld>
            <a:endParaRPr lang="de-DE" dirty="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1817383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993775" y="769938"/>
            <a:ext cx="5113338" cy="3835400"/>
          </a:xfrm>
        </p:spPr>
      </p:sp>
      <p:sp>
        <p:nvSpPr>
          <p:cNvPr id="50179" name="Rectangle 3"/>
          <p:cNvSpPr>
            <a:spLocks noGrp="1" noChangeArrowheads="1"/>
          </p:cNvSpPr>
          <p:nvPr>
            <p:ph type="body" idx="1"/>
          </p:nvPr>
        </p:nvSpPr>
        <p:spPr>
          <a:xfrm>
            <a:off x="709613" y="4860926"/>
            <a:ext cx="5680075" cy="4603750"/>
          </a:xfrm>
          <a:noFill/>
          <a:ln/>
        </p:spPr>
        <p:txBody>
          <a:bodyPr/>
          <a:lstStyle/>
          <a:p>
            <a:endParaRPr lang="en-US" altLang="en-US">
              <a:latin typeface="Times New Roman" pitchFamily="18" charset="0"/>
            </a:endParaRPr>
          </a:p>
        </p:txBody>
      </p:sp>
      <p:sp>
        <p:nvSpPr>
          <p:cNvPr id="50181" name="Foliennummernplatzhalter 5"/>
          <p:cNvSpPr>
            <a:spLocks noGrp="1"/>
          </p:cNvSpPr>
          <p:nvPr>
            <p:ph type="sldNum" sz="quarter"/>
          </p:nvPr>
        </p:nvSpPr>
        <p:spPr>
          <a:noFill/>
        </p:spPr>
        <p:txBody>
          <a:bodyPr/>
          <a:lstStyle/>
          <a:p>
            <a:pPr>
              <a:tabLst>
                <a:tab pos="0" algn="l"/>
                <a:tab pos="463512" algn="l"/>
                <a:tab pos="928612" algn="l"/>
                <a:tab pos="1393711" algn="l"/>
                <a:tab pos="1860399" algn="l"/>
                <a:tab pos="2325499" algn="l"/>
                <a:tab pos="2790598" algn="l"/>
                <a:tab pos="3257285" algn="l"/>
                <a:tab pos="3722385" algn="l"/>
                <a:tab pos="4187485" algn="l"/>
                <a:tab pos="4652585" algn="l"/>
                <a:tab pos="5119272" algn="l"/>
                <a:tab pos="5584371" algn="l"/>
                <a:tab pos="6049471" algn="l"/>
                <a:tab pos="6516159" algn="l"/>
                <a:tab pos="6981258" algn="l"/>
                <a:tab pos="7446358" algn="l"/>
                <a:tab pos="7913045" algn="l"/>
                <a:tab pos="8378144" algn="l"/>
                <a:tab pos="8843245" algn="l"/>
                <a:tab pos="9308344" algn="l"/>
              </a:tabLst>
            </a:pPr>
            <a:fld id="{22288146-18F7-4D7E-B53F-A7C4004C9398}" type="slidenum">
              <a:rPr lang="de-DE" smtClean="0">
                <a:latin typeface="Calibri" pitchFamily="34" charset="0"/>
                <a:ea typeface="ヒラギノ角ゴ Pro W3"/>
                <a:cs typeface="ヒラギノ角ゴ Pro W3"/>
              </a:rPr>
              <a:pPr>
                <a:tabLst>
                  <a:tab pos="0" algn="l"/>
                  <a:tab pos="463512" algn="l"/>
                  <a:tab pos="928612" algn="l"/>
                  <a:tab pos="1393711" algn="l"/>
                  <a:tab pos="1860399" algn="l"/>
                  <a:tab pos="2325499" algn="l"/>
                  <a:tab pos="2790598" algn="l"/>
                  <a:tab pos="3257285" algn="l"/>
                  <a:tab pos="3722385" algn="l"/>
                  <a:tab pos="4187485" algn="l"/>
                  <a:tab pos="4652585" algn="l"/>
                  <a:tab pos="5119272" algn="l"/>
                  <a:tab pos="5584371" algn="l"/>
                  <a:tab pos="6049471" algn="l"/>
                  <a:tab pos="6516159" algn="l"/>
                  <a:tab pos="6981258" algn="l"/>
                  <a:tab pos="7446358" algn="l"/>
                  <a:tab pos="7913045" algn="l"/>
                  <a:tab pos="8378144" algn="l"/>
                  <a:tab pos="8843245" algn="l"/>
                  <a:tab pos="9308344" algn="l"/>
                </a:tabLst>
              </a:pPr>
              <a:t>48</a:t>
            </a:fld>
            <a:endParaRPr lang="de-DE" dirty="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24082282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993775" y="769938"/>
            <a:ext cx="5113338" cy="3835400"/>
          </a:xfrm>
        </p:spPr>
      </p:sp>
      <p:sp>
        <p:nvSpPr>
          <p:cNvPr id="50179" name="Rectangle 3"/>
          <p:cNvSpPr>
            <a:spLocks noGrp="1" noChangeArrowheads="1"/>
          </p:cNvSpPr>
          <p:nvPr>
            <p:ph type="body" idx="1"/>
          </p:nvPr>
        </p:nvSpPr>
        <p:spPr>
          <a:xfrm>
            <a:off x="709613" y="4860926"/>
            <a:ext cx="5680075" cy="4603750"/>
          </a:xfrm>
          <a:noFill/>
          <a:ln/>
        </p:spPr>
        <p:txBody>
          <a:bodyPr/>
          <a:lstStyle/>
          <a:p>
            <a:endParaRPr lang="en-US" altLang="en-US">
              <a:latin typeface="Times New Roman" pitchFamily="18" charset="0"/>
            </a:endParaRPr>
          </a:p>
        </p:txBody>
      </p:sp>
      <p:sp>
        <p:nvSpPr>
          <p:cNvPr id="50181" name="Foliennummernplatzhalter 5"/>
          <p:cNvSpPr>
            <a:spLocks noGrp="1"/>
          </p:cNvSpPr>
          <p:nvPr>
            <p:ph type="sldNum" sz="quarter"/>
          </p:nvPr>
        </p:nvSpPr>
        <p:spPr>
          <a:noFill/>
        </p:spPr>
        <p:txBody>
          <a:bodyPr/>
          <a:lstStyle/>
          <a:p>
            <a:pPr>
              <a:tabLst>
                <a:tab pos="0" algn="l"/>
                <a:tab pos="463512" algn="l"/>
                <a:tab pos="928612" algn="l"/>
                <a:tab pos="1393711" algn="l"/>
                <a:tab pos="1860399" algn="l"/>
                <a:tab pos="2325499" algn="l"/>
                <a:tab pos="2790598" algn="l"/>
                <a:tab pos="3257285" algn="l"/>
                <a:tab pos="3722385" algn="l"/>
                <a:tab pos="4187485" algn="l"/>
                <a:tab pos="4652585" algn="l"/>
                <a:tab pos="5119272" algn="l"/>
                <a:tab pos="5584371" algn="l"/>
                <a:tab pos="6049471" algn="l"/>
                <a:tab pos="6516159" algn="l"/>
                <a:tab pos="6981258" algn="l"/>
                <a:tab pos="7446358" algn="l"/>
                <a:tab pos="7913045" algn="l"/>
                <a:tab pos="8378144" algn="l"/>
                <a:tab pos="8843245" algn="l"/>
                <a:tab pos="9308344" algn="l"/>
              </a:tabLst>
            </a:pPr>
            <a:fld id="{22288146-18F7-4D7E-B53F-A7C4004C9398}" type="slidenum">
              <a:rPr lang="de-DE" smtClean="0">
                <a:latin typeface="Calibri" pitchFamily="34" charset="0"/>
                <a:ea typeface="ヒラギノ角ゴ Pro W3"/>
                <a:cs typeface="ヒラギノ角ゴ Pro W3"/>
              </a:rPr>
              <a:pPr>
                <a:tabLst>
                  <a:tab pos="0" algn="l"/>
                  <a:tab pos="463512" algn="l"/>
                  <a:tab pos="928612" algn="l"/>
                  <a:tab pos="1393711" algn="l"/>
                  <a:tab pos="1860399" algn="l"/>
                  <a:tab pos="2325499" algn="l"/>
                  <a:tab pos="2790598" algn="l"/>
                  <a:tab pos="3257285" algn="l"/>
                  <a:tab pos="3722385" algn="l"/>
                  <a:tab pos="4187485" algn="l"/>
                  <a:tab pos="4652585" algn="l"/>
                  <a:tab pos="5119272" algn="l"/>
                  <a:tab pos="5584371" algn="l"/>
                  <a:tab pos="6049471" algn="l"/>
                  <a:tab pos="6516159" algn="l"/>
                  <a:tab pos="6981258" algn="l"/>
                  <a:tab pos="7446358" algn="l"/>
                  <a:tab pos="7913045" algn="l"/>
                  <a:tab pos="8378144" algn="l"/>
                  <a:tab pos="8843245" algn="l"/>
                  <a:tab pos="9308344" algn="l"/>
                </a:tabLst>
              </a:pPr>
              <a:t>49</a:t>
            </a:fld>
            <a:endParaRPr lang="de-DE" dirty="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22830729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993775" y="769938"/>
            <a:ext cx="5113338" cy="3835400"/>
          </a:xfrm>
        </p:spPr>
      </p:sp>
      <p:sp>
        <p:nvSpPr>
          <p:cNvPr id="50179" name="Rectangle 3"/>
          <p:cNvSpPr>
            <a:spLocks noGrp="1" noChangeArrowheads="1"/>
          </p:cNvSpPr>
          <p:nvPr>
            <p:ph type="body" idx="1"/>
          </p:nvPr>
        </p:nvSpPr>
        <p:spPr>
          <a:xfrm>
            <a:off x="709613" y="4860926"/>
            <a:ext cx="5680075" cy="4603750"/>
          </a:xfrm>
          <a:noFill/>
          <a:ln/>
        </p:spPr>
        <p:txBody>
          <a:bodyPr/>
          <a:lstStyle/>
          <a:p>
            <a:endParaRPr lang="en-US" altLang="en-US">
              <a:latin typeface="Times New Roman" pitchFamily="18" charset="0"/>
            </a:endParaRPr>
          </a:p>
        </p:txBody>
      </p:sp>
      <p:sp>
        <p:nvSpPr>
          <p:cNvPr id="50181" name="Foliennummernplatzhalter 5"/>
          <p:cNvSpPr>
            <a:spLocks noGrp="1"/>
          </p:cNvSpPr>
          <p:nvPr>
            <p:ph type="sldNum" sz="quarter"/>
          </p:nvPr>
        </p:nvSpPr>
        <p:spPr>
          <a:noFill/>
        </p:spPr>
        <p:txBody>
          <a:bodyPr/>
          <a:lstStyle/>
          <a:p>
            <a:pPr>
              <a:tabLst>
                <a:tab pos="0" algn="l"/>
                <a:tab pos="463512" algn="l"/>
                <a:tab pos="928612" algn="l"/>
                <a:tab pos="1393711" algn="l"/>
                <a:tab pos="1860399" algn="l"/>
                <a:tab pos="2325499" algn="l"/>
                <a:tab pos="2790598" algn="l"/>
                <a:tab pos="3257285" algn="l"/>
                <a:tab pos="3722385" algn="l"/>
                <a:tab pos="4187485" algn="l"/>
                <a:tab pos="4652585" algn="l"/>
                <a:tab pos="5119272" algn="l"/>
                <a:tab pos="5584371" algn="l"/>
                <a:tab pos="6049471" algn="l"/>
                <a:tab pos="6516159" algn="l"/>
                <a:tab pos="6981258" algn="l"/>
                <a:tab pos="7446358" algn="l"/>
                <a:tab pos="7913045" algn="l"/>
                <a:tab pos="8378144" algn="l"/>
                <a:tab pos="8843245" algn="l"/>
                <a:tab pos="9308344" algn="l"/>
              </a:tabLst>
            </a:pPr>
            <a:fld id="{22288146-18F7-4D7E-B53F-A7C4004C9398}" type="slidenum">
              <a:rPr lang="de-DE" smtClean="0">
                <a:latin typeface="Calibri" pitchFamily="34" charset="0"/>
                <a:ea typeface="ヒラギノ角ゴ Pro W3"/>
                <a:cs typeface="ヒラギノ角ゴ Pro W3"/>
              </a:rPr>
              <a:pPr>
                <a:tabLst>
                  <a:tab pos="0" algn="l"/>
                  <a:tab pos="463512" algn="l"/>
                  <a:tab pos="928612" algn="l"/>
                  <a:tab pos="1393711" algn="l"/>
                  <a:tab pos="1860399" algn="l"/>
                  <a:tab pos="2325499" algn="l"/>
                  <a:tab pos="2790598" algn="l"/>
                  <a:tab pos="3257285" algn="l"/>
                  <a:tab pos="3722385" algn="l"/>
                  <a:tab pos="4187485" algn="l"/>
                  <a:tab pos="4652585" algn="l"/>
                  <a:tab pos="5119272" algn="l"/>
                  <a:tab pos="5584371" algn="l"/>
                  <a:tab pos="6049471" algn="l"/>
                  <a:tab pos="6516159" algn="l"/>
                  <a:tab pos="6981258" algn="l"/>
                  <a:tab pos="7446358" algn="l"/>
                  <a:tab pos="7913045" algn="l"/>
                  <a:tab pos="8378144" algn="l"/>
                  <a:tab pos="8843245" algn="l"/>
                  <a:tab pos="9308344" algn="l"/>
                </a:tabLst>
              </a:pPr>
              <a:t>50</a:t>
            </a:fld>
            <a:endParaRPr lang="de-DE" dirty="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2061946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993775" y="769938"/>
            <a:ext cx="5113338" cy="3835400"/>
          </a:xfrm>
        </p:spPr>
      </p:sp>
      <p:sp>
        <p:nvSpPr>
          <p:cNvPr id="50179" name="Rectangle 3"/>
          <p:cNvSpPr>
            <a:spLocks noGrp="1" noChangeArrowheads="1"/>
          </p:cNvSpPr>
          <p:nvPr>
            <p:ph type="body" idx="1"/>
          </p:nvPr>
        </p:nvSpPr>
        <p:spPr>
          <a:xfrm>
            <a:off x="709613" y="4860926"/>
            <a:ext cx="5680075" cy="4603750"/>
          </a:xfrm>
          <a:noFill/>
          <a:ln/>
        </p:spPr>
        <p:txBody>
          <a:bodyPr/>
          <a:lstStyle/>
          <a:p>
            <a:endParaRPr lang="en-US" altLang="en-US">
              <a:latin typeface="Times New Roman" pitchFamily="18" charset="0"/>
            </a:endParaRPr>
          </a:p>
        </p:txBody>
      </p:sp>
      <p:sp>
        <p:nvSpPr>
          <p:cNvPr id="50181" name="Foliennummernplatzhalter 5"/>
          <p:cNvSpPr>
            <a:spLocks noGrp="1"/>
          </p:cNvSpPr>
          <p:nvPr>
            <p:ph type="sldNum" sz="quarter"/>
          </p:nvPr>
        </p:nvSpPr>
        <p:spPr>
          <a:noFill/>
        </p:spPr>
        <p:txBody>
          <a:bodyPr/>
          <a:lstStyle/>
          <a:p>
            <a:pPr>
              <a:tabLst>
                <a:tab pos="0" algn="l"/>
                <a:tab pos="463512" algn="l"/>
                <a:tab pos="928612" algn="l"/>
                <a:tab pos="1393711" algn="l"/>
                <a:tab pos="1860399" algn="l"/>
                <a:tab pos="2325499" algn="l"/>
                <a:tab pos="2790598" algn="l"/>
                <a:tab pos="3257285" algn="l"/>
                <a:tab pos="3722385" algn="l"/>
                <a:tab pos="4187485" algn="l"/>
                <a:tab pos="4652585" algn="l"/>
                <a:tab pos="5119272" algn="l"/>
                <a:tab pos="5584371" algn="l"/>
                <a:tab pos="6049471" algn="l"/>
                <a:tab pos="6516159" algn="l"/>
                <a:tab pos="6981258" algn="l"/>
                <a:tab pos="7446358" algn="l"/>
                <a:tab pos="7913045" algn="l"/>
                <a:tab pos="8378144" algn="l"/>
                <a:tab pos="8843245" algn="l"/>
                <a:tab pos="9308344" algn="l"/>
              </a:tabLst>
            </a:pPr>
            <a:fld id="{22288146-18F7-4D7E-B53F-A7C4004C9398}" type="slidenum">
              <a:rPr lang="de-DE" smtClean="0">
                <a:latin typeface="Calibri" pitchFamily="34" charset="0"/>
                <a:ea typeface="ヒラギノ角ゴ Pro W3"/>
                <a:cs typeface="ヒラギノ角ゴ Pro W3"/>
              </a:rPr>
              <a:pPr>
                <a:tabLst>
                  <a:tab pos="0" algn="l"/>
                  <a:tab pos="463512" algn="l"/>
                  <a:tab pos="928612" algn="l"/>
                  <a:tab pos="1393711" algn="l"/>
                  <a:tab pos="1860399" algn="l"/>
                  <a:tab pos="2325499" algn="l"/>
                  <a:tab pos="2790598" algn="l"/>
                  <a:tab pos="3257285" algn="l"/>
                  <a:tab pos="3722385" algn="l"/>
                  <a:tab pos="4187485" algn="l"/>
                  <a:tab pos="4652585" algn="l"/>
                  <a:tab pos="5119272" algn="l"/>
                  <a:tab pos="5584371" algn="l"/>
                  <a:tab pos="6049471" algn="l"/>
                  <a:tab pos="6516159" algn="l"/>
                  <a:tab pos="6981258" algn="l"/>
                  <a:tab pos="7446358" algn="l"/>
                  <a:tab pos="7913045" algn="l"/>
                  <a:tab pos="8378144" algn="l"/>
                  <a:tab pos="8843245" algn="l"/>
                  <a:tab pos="9308344" algn="l"/>
                </a:tabLst>
              </a:pPr>
              <a:t>51</a:t>
            </a:fld>
            <a:endParaRPr lang="de-DE" dirty="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41448488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993775" y="769938"/>
            <a:ext cx="5113338" cy="3835400"/>
          </a:xfrm>
        </p:spPr>
      </p:sp>
      <p:sp>
        <p:nvSpPr>
          <p:cNvPr id="50179" name="Rectangle 3"/>
          <p:cNvSpPr>
            <a:spLocks noGrp="1" noChangeArrowheads="1"/>
          </p:cNvSpPr>
          <p:nvPr>
            <p:ph type="body" idx="1"/>
          </p:nvPr>
        </p:nvSpPr>
        <p:spPr>
          <a:xfrm>
            <a:off x="709613" y="4860926"/>
            <a:ext cx="5680075" cy="4603750"/>
          </a:xfrm>
          <a:noFill/>
          <a:ln/>
        </p:spPr>
        <p:txBody>
          <a:bodyPr/>
          <a:lstStyle/>
          <a:p>
            <a:endParaRPr lang="en-US" altLang="en-US">
              <a:latin typeface="Times New Roman" pitchFamily="18" charset="0"/>
            </a:endParaRPr>
          </a:p>
        </p:txBody>
      </p:sp>
      <p:sp>
        <p:nvSpPr>
          <p:cNvPr id="50181" name="Foliennummernplatzhalter 5"/>
          <p:cNvSpPr>
            <a:spLocks noGrp="1"/>
          </p:cNvSpPr>
          <p:nvPr>
            <p:ph type="sldNum" sz="quarter"/>
          </p:nvPr>
        </p:nvSpPr>
        <p:spPr>
          <a:noFill/>
        </p:spPr>
        <p:txBody>
          <a:bodyPr/>
          <a:lstStyle/>
          <a:p>
            <a:pPr>
              <a:tabLst>
                <a:tab pos="0" algn="l"/>
                <a:tab pos="463512" algn="l"/>
                <a:tab pos="928612" algn="l"/>
                <a:tab pos="1393711" algn="l"/>
                <a:tab pos="1860399" algn="l"/>
                <a:tab pos="2325499" algn="l"/>
                <a:tab pos="2790598" algn="l"/>
                <a:tab pos="3257285" algn="l"/>
                <a:tab pos="3722385" algn="l"/>
                <a:tab pos="4187485" algn="l"/>
                <a:tab pos="4652585" algn="l"/>
                <a:tab pos="5119272" algn="l"/>
                <a:tab pos="5584371" algn="l"/>
                <a:tab pos="6049471" algn="l"/>
                <a:tab pos="6516159" algn="l"/>
                <a:tab pos="6981258" algn="l"/>
                <a:tab pos="7446358" algn="l"/>
                <a:tab pos="7913045" algn="l"/>
                <a:tab pos="8378144" algn="l"/>
                <a:tab pos="8843245" algn="l"/>
                <a:tab pos="9308344" algn="l"/>
              </a:tabLst>
            </a:pPr>
            <a:fld id="{22288146-18F7-4D7E-B53F-A7C4004C9398}" type="slidenum">
              <a:rPr lang="de-DE" smtClean="0">
                <a:latin typeface="Calibri" pitchFamily="34" charset="0"/>
                <a:ea typeface="ヒラギノ角ゴ Pro W3"/>
                <a:cs typeface="ヒラギノ角ゴ Pro W3"/>
              </a:rPr>
              <a:pPr>
                <a:tabLst>
                  <a:tab pos="0" algn="l"/>
                  <a:tab pos="463512" algn="l"/>
                  <a:tab pos="928612" algn="l"/>
                  <a:tab pos="1393711" algn="l"/>
                  <a:tab pos="1860399" algn="l"/>
                  <a:tab pos="2325499" algn="l"/>
                  <a:tab pos="2790598" algn="l"/>
                  <a:tab pos="3257285" algn="l"/>
                  <a:tab pos="3722385" algn="l"/>
                  <a:tab pos="4187485" algn="l"/>
                  <a:tab pos="4652585" algn="l"/>
                  <a:tab pos="5119272" algn="l"/>
                  <a:tab pos="5584371" algn="l"/>
                  <a:tab pos="6049471" algn="l"/>
                  <a:tab pos="6516159" algn="l"/>
                  <a:tab pos="6981258" algn="l"/>
                  <a:tab pos="7446358" algn="l"/>
                  <a:tab pos="7913045" algn="l"/>
                  <a:tab pos="8378144" algn="l"/>
                  <a:tab pos="8843245" algn="l"/>
                  <a:tab pos="9308344" algn="l"/>
                </a:tabLst>
              </a:pPr>
              <a:t>52</a:t>
            </a:fld>
            <a:endParaRPr lang="de-DE" dirty="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3459723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993775" y="769938"/>
            <a:ext cx="5113338" cy="3835400"/>
          </a:xfrm>
        </p:spPr>
      </p:sp>
      <p:sp>
        <p:nvSpPr>
          <p:cNvPr id="50179" name="Rectangle 3"/>
          <p:cNvSpPr>
            <a:spLocks noGrp="1" noChangeArrowheads="1"/>
          </p:cNvSpPr>
          <p:nvPr>
            <p:ph type="body" idx="1"/>
          </p:nvPr>
        </p:nvSpPr>
        <p:spPr>
          <a:xfrm>
            <a:off x="709613" y="4860926"/>
            <a:ext cx="5680075" cy="4603750"/>
          </a:xfrm>
          <a:noFill/>
          <a:ln/>
        </p:spPr>
        <p:txBody>
          <a:bodyPr/>
          <a:lstStyle/>
          <a:p>
            <a:endParaRPr lang="en-US" altLang="en-US">
              <a:latin typeface="Times New Roman" pitchFamily="18" charset="0"/>
            </a:endParaRPr>
          </a:p>
        </p:txBody>
      </p:sp>
      <p:sp>
        <p:nvSpPr>
          <p:cNvPr id="50181" name="Foliennummernplatzhalter 5"/>
          <p:cNvSpPr>
            <a:spLocks noGrp="1"/>
          </p:cNvSpPr>
          <p:nvPr>
            <p:ph type="sldNum" sz="quarter"/>
          </p:nvPr>
        </p:nvSpPr>
        <p:spPr>
          <a:noFill/>
        </p:spPr>
        <p:txBody>
          <a:bodyPr/>
          <a:lstStyle/>
          <a:p>
            <a:pPr>
              <a:tabLst>
                <a:tab pos="0" algn="l"/>
                <a:tab pos="463512" algn="l"/>
                <a:tab pos="928612" algn="l"/>
                <a:tab pos="1393711" algn="l"/>
                <a:tab pos="1860399" algn="l"/>
                <a:tab pos="2325499" algn="l"/>
                <a:tab pos="2790598" algn="l"/>
                <a:tab pos="3257285" algn="l"/>
                <a:tab pos="3722385" algn="l"/>
                <a:tab pos="4187485" algn="l"/>
                <a:tab pos="4652585" algn="l"/>
                <a:tab pos="5119272" algn="l"/>
                <a:tab pos="5584371" algn="l"/>
                <a:tab pos="6049471" algn="l"/>
                <a:tab pos="6516159" algn="l"/>
                <a:tab pos="6981258" algn="l"/>
                <a:tab pos="7446358" algn="l"/>
                <a:tab pos="7913045" algn="l"/>
                <a:tab pos="8378144" algn="l"/>
                <a:tab pos="8843245" algn="l"/>
                <a:tab pos="9308344" algn="l"/>
              </a:tabLst>
            </a:pPr>
            <a:fld id="{22288146-18F7-4D7E-B53F-A7C4004C9398}" type="slidenum">
              <a:rPr lang="de-DE" smtClean="0">
                <a:latin typeface="Calibri" pitchFamily="34" charset="0"/>
                <a:ea typeface="ヒラギノ角ゴ Pro W3"/>
                <a:cs typeface="ヒラギノ角ゴ Pro W3"/>
              </a:rPr>
              <a:pPr>
                <a:tabLst>
                  <a:tab pos="0" algn="l"/>
                  <a:tab pos="463512" algn="l"/>
                  <a:tab pos="928612" algn="l"/>
                  <a:tab pos="1393711" algn="l"/>
                  <a:tab pos="1860399" algn="l"/>
                  <a:tab pos="2325499" algn="l"/>
                  <a:tab pos="2790598" algn="l"/>
                  <a:tab pos="3257285" algn="l"/>
                  <a:tab pos="3722385" algn="l"/>
                  <a:tab pos="4187485" algn="l"/>
                  <a:tab pos="4652585" algn="l"/>
                  <a:tab pos="5119272" algn="l"/>
                  <a:tab pos="5584371" algn="l"/>
                  <a:tab pos="6049471" algn="l"/>
                  <a:tab pos="6516159" algn="l"/>
                  <a:tab pos="6981258" algn="l"/>
                  <a:tab pos="7446358" algn="l"/>
                  <a:tab pos="7913045" algn="l"/>
                  <a:tab pos="8378144" algn="l"/>
                  <a:tab pos="8843245" algn="l"/>
                  <a:tab pos="9308344" algn="l"/>
                </a:tabLst>
              </a:pPr>
              <a:t>53</a:t>
            </a:fld>
            <a:endParaRPr lang="de-DE" dirty="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2723671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993775" y="769938"/>
            <a:ext cx="5113338" cy="3835400"/>
          </a:xfrm>
        </p:spPr>
      </p:sp>
      <p:sp>
        <p:nvSpPr>
          <p:cNvPr id="50179" name="Rectangle 3"/>
          <p:cNvSpPr>
            <a:spLocks noGrp="1" noChangeArrowheads="1"/>
          </p:cNvSpPr>
          <p:nvPr>
            <p:ph type="body" idx="1"/>
          </p:nvPr>
        </p:nvSpPr>
        <p:spPr>
          <a:xfrm>
            <a:off x="709613" y="4860926"/>
            <a:ext cx="5680075" cy="4603750"/>
          </a:xfrm>
          <a:noFill/>
          <a:ln/>
        </p:spPr>
        <p:txBody>
          <a:bodyPr/>
          <a:lstStyle/>
          <a:p>
            <a:endParaRPr lang="en-US" altLang="en-US">
              <a:latin typeface="Times New Roman" pitchFamily="18" charset="0"/>
            </a:endParaRPr>
          </a:p>
        </p:txBody>
      </p:sp>
      <p:sp>
        <p:nvSpPr>
          <p:cNvPr id="50181" name="Foliennummernplatzhalter 5"/>
          <p:cNvSpPr>
            <a:spLocks noGrp="1"/>
          </p:cNvSpPr>
          <p:nvPr>
            <p:ph type="sldNum" sz="quarter"/>
          </p:nvPr>
        </p:nvSpPr>
        <p:spPr>
          <a:noFill/>
        </p:spPr>
        <p:txBody>
          <a:bodyPr/>
          <a:lstStyle/>
          <a:p>
            <a:pPr>
              <a:tabLst>
                <a:tab pos="0" algn="l"/>
                <a:tab pos="463512" algn="l"/>
                <a:tab pos="928612" algn="l"/>
                <a:tab pos="1393711" algn="l"/>
                <a:tab pos="1860399" algn="l"/>
                <a:tab pos="2325499" algn="l"/>
                <a:tab pos="2790598" algn="l"/>
                <a:tab pos="3257285" algn="l"/>
                <a:tab pos="3722385" algn="l"/>
                <a:tab pos="4187485" algn="l"/>
                <a:tab pos="4652585" algn="l"/>
                <a:tab pos="5119272" algn="l"/>
                <a:tab pos="5584371" algn="l"/>
                <a:tab pos="6049471" algn="l"/>
                <a:tab pos="6516159" algn="l"/>
                <a:tab pos="6981258" algn="l"/>
                <a:tab pos="7446358" algn="l"/>
                <a:tab pos="7913045" algn="l"/>
                <a:tab pos="8378144" algn="l"/>
                <a:tab pos="8843245" algn="l"/>
                <a:tab pos="9308344" algn="l"/>
              </a:tabLst>
            </a:pPr>
            <a:fld id="{22288146-18F7-4D7E-B53F-A7C4004C9398}" type="slidenum">
              <a:rPr lang="de-DE" smtClean="0">
                <a:latin typeface="Calibri" pitchFamily="34" charset="0"/>
                <a:ea typeface="ヒラギノ角ゴ Pro W3"/>
                <a:cs typeface="ヒラギノ角ゴ Pro W3"/>
              </a:rPr>
              <a:pPr>
                <a:tabLst>
                  <a:tab pos="0" algn="l"/>
                  <a:tab pos="463512" algn="l"/>
                  <a:tab pos="928612" algn="l"/>
                  <a:tab pos="1393711" algn="l"/>
                  <a:tab pos="1860399" algn="l"/>
                  <a:tab pos="2325499" algn="l"/>
                  <a:tab pos="2790598" algn="l"/>
                  <a:tab pos="3257285" algn="l"/>
                  <a:tab pos="3722385" algn="l"/>
                  <a:tab pos="4187485" algn="l"/>
                  <a:tab pos="4652585" algn="l"/>
                  <a:tab pos="5119272" algn="l"/>
                  <a:tab pos="5584371" algn="l"/>
                  <a:tab pos="6049471" algn="l"/>
                  <a:tab pos="6516159" algn="l"/>
                  <a:tab pos="6981258" algn="l"/>
                  <a:tab pos="7446358" algn="l"/>
                  <a:tab pos="7913045" algn="l"/>
                  <a:tab pos="8378144" algn="l"/>
                  <a:tab pos="8843245" algn="l"/>
                  <a:tab pos="9308344" algn="l"/>
                </a:tabLst>
              </a:pPr>
              <a:t>54</a:t>
            </a:fld>
            <a:endParaRPr lang="de-DE" dirty="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1144018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7575" y="744538"/>
            <a:ext cx="4962525" cy="3722687"/>
          </a:xfrm>
        </p:spPr>
      </p:sp>
      <p:sp>
        <p:nvSpPr>
          <p:cNvPr id="3" name="Заметки 2"/>
          <p:cNvSpPr>
            <a:spLocks noGrp="1"/>
          </p:cNvSpPr>
          <p:nvPr>
            <p:ph type="body" idx="1"/>
          </p:nvPr>
        </p:nvSpPr>
        <p:spPr/>
        <p:txBody>
          <a:bodyPr/>
          <a:lstStyle/>
          <a:p>
            <a:pPr fontAlgn="t"/>
            <a:r>
              <a:rPr kumimoji="1" lang="ru-RU" sz="1000" b="0" i="0" u="none" strike="noStrike" kern="1200" dirty="0">
                <a:solidFill>
                  <a:schemeClr val="tx1"/>
                </a:solidFill>
                <a:effectLst/>
                <a:latin typeface="Times New Roman" pitchFamily="18" charset="0"/>
                <a:ea typeface="Arial" charset="0"/>
                <a:cs typeface="Times New Roman" pitchFamily="18" charset="0"/>
              </a:rPr>
              <a:t>Согласно исследованиям ВОЗ, здания, в которых проявляется синдром, зачастую имеют следующие характеристики:</a:t>
            </a:r>
          </a:p>
          <a:p>
            <a:pPr fontAlgn="t"/>
            <a:r>
              <a:rPr kumimoji="1" lang="ru-RU" sz="1000" b="0" i="0" u="none" strike="noStrike" kern="1200" dirty="0">
                <a:solidFill>
                  <a:schemeClr val="tx1"/>
                </a:solidFill>
                <a:effectLst/>
                <a:latin typeface="Times New Roman" pitchFamily="18" charset="0"/>
                <a:ea typeface="Arial" charset="0"/>
                <a:cs typeface="Times New Roman" pitchFamily="18" charset="0"/>
              </a:rPr>
              <a:t>построено в 1960-е годы или позднее;</a:t>
            </a:r>
          </a:p>
          <a:p>
            <a:pPr fontAlgn="t"/>
            <a:r>
              <a:rPr kumimoji="1" lang="ru-RU" sz="1000" b="0" i="0" u="none" strike="noStrike" kern="1200" dirty="0">
                <a:solidFill>
                  <a:schemeClr val="tx1"/>
                </a:solidFill>
                <a:effectLst/>
                <a:latin typeface="Times New Roman" pitchFamily="18" charset="0"/>
                <a:ea typeface="Arial" charset="0"/>
                <a:cs typeface="Times New Roman" pitchFamily="18" charset="0"/>
              </a:rPr>
              <a:t>имеет кондиционеры;</a:t>
            </a:r>
          </a:p>
          <a:p>
            <a:pPr fontAlgn="t"/>
            <a:r>
              <a:rPr kumimoji="1" lang="ru-RU" sz="1000" b="0" i="0" u="none" strike="noStrike" kern="1200" dirty="0">
                <a:solidFill>
                  <a:schemeClr val="tx1"/>
                </a:solidFill>
                <a:effectLst/>
                <a:latin typeface="Times New Roman" pitchFamily="18" charset="0"/>
                <a:ea typeface="Arial" charset="0"/>
                <a:cs typeface="Times New Roman" pitchFamily="18" charset="0"/>
              </a:rPr>
              <a:t>в нём работают лампы, создающие мерцание;</a:t>
            </a:r>
          </a:p>
          <a:p>
            <a:pPr fontAlgn="t"/>
            <a:r>
              <a:rPr kumimoji="1" lang="ru-RU" sz="1000" b="0" i="0" u="none" strike="noStrike" kern="1200" dirty="0">
                <a:solidFill>
                  <a:schemeClr val="tx1"/>
                </a:solidFill>
                <a:effectLst/>
                <a:latin typeface="Times New Roman" pitchFamily="18" charset="0"/>
                <a:ea typeface="Arial" charset="0"/>
                <a:cs typeface="Times New Roman" pitchFamily="18" charset="0"/>
              </a:rPr>
              <a:t>плохо работает система вентиляции;</a:t>
            </a:r>
          </a:p>
          <a:p>
            <a:pPr fontAlgn="t"/>
            <a:r>
              <a:rPr kumimoji="1" lang="ru-RU" sz="1000" b="0" i="0" u="none" strike="noStrike" kern="1200" dirty="0">
                <a:solidFill>
                  <a:schemeClr val="tx1"/>
                </a:solidFill>
                <a:effectLst/>
                <a:latin typeface="Times New Roman" pitchFamily="18" charset="0"/>
                <a:ea typeface="Arial" charset="0"/>
                <a:cs typeface="Times New Roman" pitchFamily="18" charset="0"/>
              </a:rPr>
              <a:t>в нём установлено много мягкой мебели, присутствуют ковры;</a:t>
            </a:r>
          </a:p>
          <a:p>
            <a:pPr fontAlgn="t"/>
            <a:r>
              <a:rPr kumimoji="1" lang="ru-RU" sz="1000" b="0" i="0" u="none" strike="noStrike" kern="1200" dirty="0">
                <a:solidFill>
                  <a:schemeClr val="tx1"/>
                </a:solidFill>
                <a:effectLst/>
                <a:latin typeface="Times New Roman" pitchFamily="18" charset="0"/>
                <a:ea typeface="Arial" charset="0"/>
                <a:cs typeface="Times New Roman" pitchFamily="18" charset="0"/>
              </a:rPr>
              <a:t>используется много открытых стеллажей;</a:t>
            </a:r>
          </a:p>
          <a:p>
            <a:pPr fontAlgn="t"/>
            <a:r>
              <a:rPr kumimoji="1" lang="ru-RU" sz="1000" b="0" i="0" u="none" strike="noStrike" kern="1200" dirty="0">
                <a:solidFill>
                  <a:schemeClr val="tx1"/>
                </a:solidFill>
                <a:effectLst/>
                <a:latin typeface="Times New Roman" pitchFamily="18" charset="0"/>
                <a:ea typeface="Arial" charset="0"/>
                <a:cs typeface="Times New Roman" pitchFamily="18" charset="0"/>
              </a:rPr>
              <a:t>уборка осуществляется редко или некачественно;</a:t>
            </a:r>
          </a:p>
          <a:p>
            <a:pPr fontAlgn="t"/>
            <a:r>
              <a:rPr kumimoji="1" lang="ru-RU" sz="1000" b="0" i="0" u="none" strike="noStrike" kern="1200" dirty="0">
                <a:solidFill>
                  <a:schemeClr val="tx1"/>
                </a:solidFill>
                <a:effectLst/>
                <a:latin typeface="Times New Roman" pitchFamily="18" charset="0"/>
                <a:ea typeface="Arial" charset="0"/>
                <a:cs typeface="Times New Roman" pitchFamily="18" charset="0"/>
              </a:rPr>
              <a:t>в здании очень низкая или очень высокая влажность;</a:t>
            </a:r>
          </a:p>
          <a:p>
            <a:pPr fontAlgn="t"/>
            <a:r>
              <a:rPr kumimoji="1" lang="ru-RU" sz="1000" b="0" i="0" u="none" strike="noStrike" kern="1200" dirty="0">
                <a:solidFill>
                  <a:schemeClr val="tx1"/>
                </a:solidFill>
                <a:effectLst/>
                <a:latin typeface="Times New Roman" pitchFamily="18" charset="0"/>
                <a:ea typeface="Arial" charset="0"/>
                <a:cs typeface="Times New Roman" pitchFamily="18" charset="0"/>
              </a:rPr>
              <a:t>температура — высокая или часто изменяющаяся в течение дня;</a:t>
            </a:r>
          </a:p>
          <a:p>
            <a:pPr fontAlgn="t"/>
            <a:r>
              <a:rPr kumimoji="1" lang="ru-RU" sz="1000" b="0" i="0" u="none" strike="noStrike" kern="1200" dirty="0">
                <a:solidFill>
                  <a:schemeClr val="tx1"/>
                </a:solidFill>
                <a:effectLst/>
                <a:latin typeface="Times New Roman" pitchFamily="18" charset="0"/>
                <a:ea typeface="Arial" charset="0"/>
                <a:cs typeface="Times New Roman" pitchFamily="18" charset="0"/>
              </a:rPr>
              <a:t>в воздухе летает много пыли, присутствует табачный дым или другие химические загрязнители.</a:t>
            </a:r>
          </a:p>
          <a:p>
            <a:pPr fontAlgn="t"/>
            <a:r>
              <a:rPr kumimoji="1" lang="ru-RU" sz="1000" b="0" i="0" u="none" strike="noStrike" kern="1200" dirty="0">
                <a:solidFill>
                  <a:schemeClr val="tx1"/>
                </a:solidFill>
                <a:effectLst/>
                <a:latin typeface="Times New Roman" pitchFamily="18" charset="0"/>
                <a:ea typeface="Arial" charset="0"/>
                <a:cs typeface="Times New Roman" pitchFamily="18" charset="0"/>
              </a:rPr>
              <a:t>Чаще всего </a:t>
            </a:r>
            <a:r>
              <a:rPr kumimoji="1" lang="de-AT" sz="1000" b="0" i="0" u="none" strike="noStrike" kern="1200" dirty="0">
                <a:solidFill>
                  <a:schemeClr val="tx1"/>
                </a:solidFill>
                <a:effectLst/>
                <a:latin typeface="Times New Roman" pitchFamily="18" charset="0"/>
                <a:ea typeface="Arial" charset="0"/>
                <a:cs typeface="Times New Roman" pitchFamily="18" charset="0"/>
              </a:rPr>
              <a:t>SBS </a:t>
            </a:r>
            <a:r>
              <a:rPr kumimoji="1" lang="ru-RU" sz="1000" b="0" i="0" u="none" strike="noStrike" kern="1200" dirty="0">
                <a:solidFill>
                  <a:schemeClr val="tx1"/>
                </a:solidFill>
                <a:effectLst/>
                <a:latin typeface="Times New Roman" pitchFamily="18" charset="0"/>
                <a:ea typeface="Arial" charset="0"/>
                <a:cs typeface="Times New Roman" pitchFamily="18" charset="0"/>
              </a:rPr>
              <a:t>проявляется в офисных помещениях, рассчитанных на 10 и больше рабочих мест, а также в зданиях, где установлено много компьютеров.</a:t>
            </a:r>
          </a:p>
          <a:p>
            <a:endParaRPr lang="ru-RU" sz="1000" dirty="0"/>
          </a:p>
        </p:txBody>
      </p:sp>
      <p:sp>
        <p:nvSpPr>
          <p:cNvPr id="4" name="Нижний колонтитул 3"/>
          <p:cNvSpPr>
            <a:spLocks noGrp="1"/>
          </p:cNvSpPr>
          <p:nvPr>
            <p:ph type="ftr" sz="quarter" idx="4"/>
          </p:nvPr>
        </p:nvSpPr>
        <p:spPr/>
        <p:txBody>
          <a:bodyPr/>
          <a:lstStyle/>
          <a:p>
            <a:pPr>
              <a:defRPr/>
            </a:pPr>
            <a:endParaRPr lang="de-DE"/>
          </a:p>
        </p:txBody>
      </p:sp>
      <p:sp>
        <p:nvSpPr>
          <p:cNvPr id="5" name="Номер слайда 4"/>
          <p:cNvSpPr>
            <a:spLocks noGrp="1"/>
          </p:cNvSpPr>
          <p:nvPr>
            <p:ph type="sldNum" sz="quarter" idx="5"/>
          </p:nvPr>
        </p:nvSpPr>
        <p:spPr/>
        <p:txBody>
          <a:bodyPr/>
          <a:lstStyle/>
          <a:p>
            <a:fld id="{88042B81-6E1D-8346-8CD4-5EF083061E95}" type="slidenum">
              <a:rPr lang="de-DE" altLang="ru-RU" smtClean="0"/>
              <a:pPr/>
              <a:t>20</a:t>
            </a:fld>
            <a:endParaRPr lang="de-DE" altLang="ru-RU"/>
          </a:p>
        </p:txBody>
      </p:sp>
    </p:spTree>
    <p:extLst>
      <p:ext uri="{BB962C8B-B14F-4D97-AF65-F5344CB8AC3E}">
        <p14:creationId xmlns:p14="http://schemas.microsoft.com/office/powerpoint/2010/main" val="26741144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993775" y="769938"/>
            <a:ext cx="5113338" cy="3835400"/>
          </a:xfrm>
        </p:spPr>
      </p:sp>
      <p:sp>
        <p:nvSpPr>
          <p:cNvPr id="50179" name="Rectangle 3"/>
          <p:cNvSpPr>
            <a:spLocks noGrp="1" noChangeArrowheads="1"/>
          </p:cNvSpPr>
          <p:nvPr>
            <p:ph type="body" idx="1"/>
          </p:nvPr>
        </p:nvSpPr>
        <p:spPr>
          <a:xfrm>
            <a:off x="709613" y="4860926"/>
            <a:ext cx="5680075" cy="4603750"/>
          </a:xfrm>
          <a:noFill/>
          <a:ln/>
        </p:spPr>
        <p:txBody>
          <a:bodyPr/>
          <a:lstStyle/>
          <a:p>
            <a:endParaRPr lang="en-US" altLang="en-US">
              <a:latin typeface="Times New Roman" pitchFamily="18" charset="0"/>
            </a:endParaRPr>
          </a:p>
        </p:txBody>
      </p:sp>
      <p:sp>
        <p:nvSpPr>
          <p:cNvPr id="50181" name="Foliennummernplatzhalter 5"/>
          <p:cNvSpPr>
            <a:spLocks noGrp="1"/>
          </p:cNvSpPr>
          <p:nvPr>
            <p:ph type="sldNum" sz="quarter"/>
          </p:nvPr>
        </p:nvSpPr>
        <p:spPr>
          <a:noFill/>
        </p:spPr>
        <p:txBody>
          <a:bodyPr/>
          <a:lstStyle/>
          <a:p>
            <a:pPr>
              <a:tabLst>
                <a:tab pos="0" algn="l"/>
                <a:tab pos="463512" algn="l"/>
                <a:tab pos="928612" algn="l"/>
                <a:tab pos="1393711" algn="l"/>
                <a:tab pos="1860399" algn="l"/>
                <a:tab pos="2325499" algn="l"/>
                <a:tab pos="2790598" algn="l"/>
                <a:tab pos="3257285" algn="l"/>
                <a:tab pos="3722385" algn="l"/>
                <a:tab pos="4187485" algn="l"/>
                <a:tab pos="4652585" algn="l"/>
                <a:tab pos="5119272" algn="l"/>
                <a:tab pos="5584371" algn="l"/>
                <a:tab pos="6049471" algn="l"/>
                <a:tab pos="6516159" algn="l"/>
                <a:tab pos="6981258" algn="l"/>
                <a:tab pos="7446358" algn="l"/>
                <a:tab pos="7913045" algn="l"/>
                <a:tab pos="8378144" algn="l"/>
                <a:tab pos="8843245" algn="l"/>
                <a:tab pos="9308344" algn="l"/>
              </a:tabLst>
            </a:pPr>
            <a:fld id="{22288146-18F7-4D7E-B53F-A7C4004C9398}" type="slidenum">
              <a:rPr lang="de-DE" smtClean="0">
                <a:latin typeface="Calibri" pitchFamily="34" charset="0"/>
                <a:ea typeface="ヒラギノ角ゴ Pro W3"/>
                <a:cs typeface="ヒラギノ角ゴ Pro W3"/>
              </a:rPr>
              <a:pPr>
                <a:tabLst>
                  <a:tab pos="0" algn="l"/>
                  <a:tab pos="463512" algn="l"/>
                  <a:tab pos="928612" algn="l"/>
                  <a:tab pos="1393711" algn="l"/>
                  <a:tab pos="1860399" algn="l"/>
                  <a:tab pos="2325499" algn="l"/>
                  <a:tab pos="2790598" algn="l"/>
                  <a:tab pos="3257285" algn="l"/>
                  <a:tab pos="3722385" algn="l"/>
                  <a:tab pos="4187485" algn="l"/>
                  <a:tab pos="4652585" algn="l"/>
                  <a:tab pos="5119272" algn="l"/>
                  <a:tab pos="5584371" algn="l"/>
                  <a:tab pos="6049471" algn="l"/>
                  <a:tab pos="6516159" algn="l"/>
                  <a:tab pos="6981258" algn="l"/>
                  <a:tab pos="7446358" algn="l"/>
                  <a:tab pos="7913045" algn="l"/>
                  <a:tab pos="8378144" algn="l"/>
                  <a:tab pos="8843245" algn="l"/>
                  <a:tab pos="9308344" algn="l"/>
                </a:tabLst>
              </a:pPr>
              <a:t>55</a:t>
            </a:fld>
            <a:endParaRPr lang="de-DE" dirty="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35874538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993775" y="769938"/>
            <a:ext cx="5113338" cy="3835400"/>
          </a:xfrm>
        </p:spPr>
      </p:sp>
      <p:sp>
        <p:nvSpPr>
          <p:cNvPr id="50179" name="Rectangle 3"/>
          <p:cNvSpPr>
            <a:spLocks noGrp="1" noChangeArrowheads="1"/>
          </p:cNvSpPr>
          <p:nvPr>
            <p:ph type="body" idx="1"/>
          </p:nvPr>
        </p:nvSpPr>
        <p:spPr>
          <a:xfrm>
            <a:off x="709613" y="4860926"/>
            <a:ext cx="5680075" cy="4603750"/>
          </a:xfrm>
          <a:noFill/>
          <a:ln/>
        </p:spPr>
        <p:txBody>
          <a:bodyPr/>
          <a:lstStyle/>
          <a:p>
            <a:endParaRPr lang="en-US" altLang="en-US">
              <a:latin typeface="Times New Roman" pitchFamily="18" charset="0"/>
            </a:endParaRPr>
          </a:p>
        </p:txBody>
      </p:sp>
      <p:sp>
        <p:nvSpPr>
          <p:cNvPr id="50181" name="Foliennummernplatzhalter 5"/>
          <p:cNvSpPr>
            <a:spLocks noGrp="1"/>
          </p:cNvSpPr>
          <p:nvPr>
            <p:ph type="sldNum" sz="quarter"/>
          </p:nvPr>
        </p:nvSpPr>
        <p:spPr>
          <a:noFill/>
        </p:spPr>
        <p:txBody>
          <a:bodyPr/>
          <a:lstStyle/>
          <a:p>
            <a:pPr>
              <a:tabLst>
                <a:tab pos="0" algn="l"/>
                <a:tab pos="463512" algn="l"/>
                <a:tab pos="928612" algn="l"/>
                <a:tab pos="1393711" algn="l"/>
                <a:tab pos="1860399" algn="l"/>
                <a:tab pos="2325499" algn="l"/>
                <a:tab pos="2790598" algn="l"/>
                <a:tab pos="3257285" algn="l"/>
                <a:tab pos="3722385" algn="l"/>
                <a:tab pos="4187485" algn="l"/>
                <a:tab pos="4652585" algn="l"/>
                <a:tab pos="5119272" algn="l"/>
                <a:tab pos="5584371" algn="l"/>
                <a:tab pos="6049471" algn="l"/>
                <a:tab pos="6516159" algn="l"/>
                <a:tab pos="6981258" algn="l"/>
                <a:tab pos="7446358" algn="l"/>
                <a:tab pos="7913045" algn="l"/>
                <a:tab pos="8378144" algn="l"/>
                <a:tab pos="8843245" algn="l"/>
                <a:tab pos="9308344" algn="l"/>
              </a:tabLst>
            </a:pPr>
            <a:fld id="{22288146-18F7-4D7E-B53F-A7C4004C9398}" type="slidenum">
              <a:rPr lang="de-DE" smtClean="0">
                <a:latin typeface="Calibri" pitchFamily="34" charset="0"/>
                <a:ea typeface="ヒラギノ角ゴ Pro W3"/>
                <a:cs typeface="ヒラギノ角ゴ Pro W3"/>
              </a:rPr>
              <a:pPr>
                <a:tabLst>
                  <a:tab pos="0" algn="l"/>
                  <a:tab pos="463512" algn="l"/>
                  <a:tab pos="928612" algn="l"/>
                  <a:tab pos="1393711" algn="l"/>
                  <a:tab pos="1860399" algn="l"/>
                  <a:tab pos="2325499" algn="l"/>
                  <a:tab pos="2790598" algn="l"/>
                  <a:tab pos="3257285" algn="l"/>
                  <a:tab pos="3722385" algn="l"/>
                  <a:tab pos="4187485" algn="l"/>
                  <a:tab pos="4652585" algn="l"/>
                  <a:tab pos="5119272" algn="l"/>
                  <a:tab pos="5584371" algn="l"/>
                  <a:tab pos="6049471" algn="l"/>
                  <a:tab pos="6516159" algn="l"/>
                  <a:tab pos="6981258" algn="l"/>
                  <a:tab pos="7446358" algn="l"/>
                  <a:tab pos="7913045" algn="l"/>
                  <a:tab pos="8378144" algn="l"/>
                  <a:tab pos="8843245" algn="l"/>
                  <a:tab pos="9308344" algn="l"/>
                </a:tabLst>
              </a:pPr>
              <a:t>56</a:t>
            </a:fld>
            <a:endParaRPr lang="de-DE" dirty="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3029492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993775" y="769938"/>
            <a:ext cx="5113338" cy="3835400"/>
          </a:xfrm>
        </p:spPr>
      </p:sp>
      <p:sp>
        <p:nvSpPr>
          <p:cNvPr id="50179" name="Rectangle 3"/>
          <p:cNvSpPr>
            <a:spLocks noGrp="1" noChangeArrowheads="1"/>
          </p:cNvSpPr>
          <p:nvPr>
            <p:ph type="body" idx="1"/>
          </p:nvPr>
        </p:nvSpPr>
        <p:spPr>
          <a:xfrm>
            <a:off x="709613" y="4860926"/>
            <a:ext cx="5680075" cy="4603750"/>
          </a:xfrm>
          <a:noFill/>
          <a:ln/>
        </p:spPr>
        <p:txBody>
          <a:bodyPr/>
          <a:lstStyle/>
          <a:p>
            <a:endParaRPr lang="en-US" altLang="en-US">
              <a:latin typeface="Times New Roman" pitchFamily="18" charset="0"/>
            </a:endParaRPr>
          </a:p>
        </p:txBody>
      </p:sp>
      <p:sp>
        <p:nvSpPr>
          <p:cNvPr id="50181" name="Foliennummernplatzhalter 5"/>
          <p:cNvSpPr>
            <a:spLocks noGrp="1"/>
          </p:cNvSpPr>
          <p:nvPr>
            <p:ph type="sldNum" sz="quarter"/>
          </p:nvPr>
        </p:nvSpPr>
        <p:spPr>
          <a:noFill/>
        </p:spPr>
        <p:txBody>
          <a:bodyPr/>
          <a:lstStyle/>
          <a:p>
            <a:pPr>
              <a:tabLst>
                <a:tab pos="0" algn="l"/>
                <a:tab pos="463512" algn="l"/>
                <a:tab pos="928612" algn="l"/>
                <a:tab pos="1393711" algn="l"/>
                <a:tab pos="1860399" algn="l"/>
                <a:tab pos="2325499" algn="l"/>
                <a:tab pos="2790598" algn="l"/>
                <a:tab pos="3257285" algn="l"/>
                <a:tab pos="3722385" algn="l"/>
                <a:tab pos="4187485" algn="l"/>
                <a:tab pos="4652585" algn="l"/>
                <a:tab pos="5119272" algn="l"/>
                <a:tab pos="5584371" algn="l"/>
                <a:tab pos="6049471" algn="l"/>
                <a:tab pos="6516159" algn="l"/>
                <a:tab pos="6981258" algn="l"/>
                <a:tab pos="7446358" algn="l"/>
                <a:tab pos="7913045" algn="l"/>
                <a:tab pos="8378144" algn="l"/>
                <a:tab pos="8843245" algn="l"/>
                <a:tab pos="9308344" algn="l"/>
              </a:tabLst>
            </a:pPr>
            <a:fld id="{22288146-18F7-4D7E-B53F-A7C4004C9398}" type="slidenum">
              <a:rPr lang="de-DE" smtClean="0">
                <a:latin typeface="Calibri" pitchFamily="34" charset="0"/>
                <a:ea typeface="ヒラギノ角ゴ Pro W3"/>
                <a:cs typeface="ヒラギノ角ゴ Pro W3"/>
              </a:rPr>
              <a:pPr>
                <a:tabLst>
                  <a:tab pos="0" algn="l"/>
                  <a:tab pos="463512" algn="l"/>
                  <a:tab pos="928612" algn="l"/>
                  <a:tab pos="1393711" algn="l"/>
                  <a:tab pos="1860399" algn="l"/>
                  <a:tab pos="2325499" algn="l"/>
                  <a:tab pos="2790598" algn="l"/>
                  <a:tab pos="3257285" algn="l"/>
                  <a:tab pos="3722385" algn="l"/>
                  <a:tab pos="4187485" algn="l"/>
                  <a:tab pos="4652585" algn="l"/>
                  <a:tab pos="5119272" algn="l"/>
                  <a:tab pos="5584371" algn="l"/>
                  <a:tab pos="6049471" algn="l"/>
                  <a:tab pos="6516159" algn="l"/>
                  <a:tab pos="6981258" algn="l"/>
                  <a:tab pos="7446358" algn="l"/>
                  <a:tab pos="7913045" algn="l"/>
                  <a:tab pos="8378144" algn="l"/>
                  <a:tab pos="8843245" algn="l"/>
                  <a:tab pos="9308344" algn="l"/>
                </a:tabLst>
              </a:pPr>
              <a:t>57</a:t>
            </a:fld>
            <a:endParaRPr lang="de-DE" dirty="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27419139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993775" y="769938"/>
            <a:ext cx="5113338" cy="3835400"/>
          </a:xfrm>
        </p:spPr>
      </p:sp>
      <p:sp>
        <p:nvSpPr>
          <p:cNvPr id="50179" name="Rectangle 3"/>
          <p:cNvSpPr>
            <a:spLocks noGrp="1" noChangeArrowheads="1"/>
          </p:cNvSpPr>
          <p:nvPr>
            <p:ph type="body" idx="1"/>
          </p:nvPr>
        </p:nvSpPr>
        <p:spPr>
          <a:xfrm>
            <a:off x="709613" y="4860926"/>
            <a:ext cx="5680075" cy="4603750"/>
          </a:xfrm>
          <a:noFill/>
          <a:ln/>
        </p:spPr>
        <p:txBody>
          <a:bodyPr/>
          <a:lstStyle/>
          <a:p>
            <a:endParaRPr lang="en-US" altLang="en-US">
              <a:latin typeface="Times New Roman" pitchFamily="18" charset="0"/>
            </a:endParaRPr>
          </a:p>
        </p:txBody>
      </p:sp>
      <p:sp>
        <p:nvSpPr>
          <p:cNvPr id="50181" name="Foliennummernplatzhalter 5"/>
          <p:cNvSpPr>
            <a:spLocks noGrp="1"/>
          </p:cNvSpPr>
          <p:nvPr>
            <p:ph type="sldNum" sz="quarter"/>
          </p:nvPr>
        </p:nvSpPr>
        <p:spPr>
          <a:noFill/>
        </p:spPr>
        <p:txBody>
          <a:bodyPr/>
          <a:lstStyle/>
          <a:p>
            <a:pPr>
              <a:tabLst>
                <a:tab pos="0" algn="l"/>
                <a:tab pos="463512" algn="l"/>
                <a:tab pos="928612" algn="l"/>
                <a:tab pos="1393711" algn="l"/>
                <a:tab pos="1860399" algn="l"/>
                <a:tab pos="2325499" algn="l"/>
                <a:tab pos="2790598" algn="l"/>
                <a:tab pos="3257285" algn="l"/>
                <a:tab pos="3722385" algn="l"/>
                <a:tab pos="4187485" algn="l"/>
                <a:tab pos="4652585" algn="l"/>
                <a:tab pos="5119272" algn="l"/>
                <a:tab pos="5584371" algn="l"/>
                <a:tab pos="6049471" algn="l"/>
                <a:tab pos="6516159" algn="l"/>
                <a:tab pos="6981258" algn="l"/>
                <a:tab pos="7446358" algn="l"/>
                <a:tab pos="7913045" algn="l"/>
                <a:tab pos="8378144" algn="l"/>
                <a:tab pos="8843245" algn="l"/>
                <a:tab pos="9308344" algn="l"/>
              </a:tabLst>
            </a:pPr>
            <a:fld id="{22288146-18F7-4D7E-B53F-A7C4004C9398}" type="slidenum">
              <a:rPr lang="de-DE" smtClean="0">
                <a:latin typeface="Calibri" pitchFamily="34" charset="0"/>
                <a:ea typeface="ヒラギノ角ゴ Pro W3"/>
                <a:cs typeface="ヒラギノ角ゴ Pro W3"/>
              </a:rPr>
              <a:pPr>
                <a:tabLst>
                  <a:tab pos="0" algn="l"/>
                  <a:tab pos="463512" algn="l"/>
                  <a:tab pos="928612" algn="l"/>
                  <a:tab pos="1393711" algn="l"/>
                  <a:tab pos="1860399" algn="l"/>
                  <a:tab pos="2325499" algn="l"/>
                  <a:tab pos="2790598" algn="l"/>
                  <a:tab pos="3257285" algn="l"/>
                  <a:tab pos="3722385" algn="l"/>
                  <a:tab pos="4187485" algn="l"/>
                  <a:tab pos="4652585" algn="l"/>
                  <a:tab pos="5119272" algn="l"/>
                  <a:tab pos="5584371" algn="l"/>
                  <a:tab pos="6049471" algn="l"/>
                  <a:tab pos="6516159" algn="l"/>
                  <a:tab pos="6981258" algn="l"/>
                  <a:tab pos="7446358" algn="l"/>
                  <a:tab pos="7913045" algn="l"/>
                  <a:tab pos="8378144" algn="l"/>
                  <a:tab pos="8843245" algn="l"/>
                  <a:tab pos="9308344" algn="l"/>
                </a:tabLst>
              </a:pPr>
              <a:t>59</a:t>
            </a:fld>
            <a:endParaRPr lang="de-DE" dirty="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30462999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993775" y="769938"/>
            <a:ext cx="5113338" cy="3835400"/>
          </a:xfrm>
        </p:spPr>
      </p:sp>
      <p:sp>
        <p:nvSpPr>
          <p:cNvPr id="50179" name="Rectangle 3"/>
          <p:cNvSpPr>
            <a:spLocks noGrp="1" noChangeArrowheads="1"/>
          </p:cNvSpPr>
          <p:nvPr>
            <p:ph type="body" idx="1"/>
          </p:nvPr>
        </p:nvSpPr>
        <p:spPr>
          <a:xfrm>
            <a:off x="709613" y="4860926"/>
            <a:ext cx="5680075" cy="4603750"/>
          </a:xfrm>
          <a:noFill/>
          <a:ln/>
        </p:spPr>
        <p:txBody>
          <a:bodyPr/>
          <a:lstStyle/>
          <a:p>
            <a:endParaRPr lang="en-US" altLang="en-US">
              <a:latin typeface="Times New Roman" pitchFamily="18" charset="0"/>
            </a:endParaRPr>
          </a:p>
        </p:txBody>
      </p:sp>
      <p:sp>
        <p:nvSpPr>
          <p:cNvPr id="50181" name="Foliennummernplatzhalter 5"/>
          <p:cNvSpPr>
            <a:spLocks noGrp="1"/>
          </p:cNvSpPr>
          <p:nvPr>
            <p:ph type="sldNum" sz="quarter"/>
          </p:nvPr>
        </p:nvSpPr>
        <p:spPr>
          <a:noFill/>
        </p:spPr>
        <p:txBody>
          <a:bodyPr/>
          <a:lstStyle/>
          <a:p>
            <a:pPr>
              <a:tabLst>
                <a:tab pos="0" algn="l"/>
                <a:tab pos="463512" algn="l"/>
                <a:tab pos="928612" algn="l"/>
                <a:tab pos="1393711" algn="l"/>
                <a:tab pos="1860399" algn="l"/>
                <a:tab pos="2325499" algn="l"/>
                <a:tab pos="2790598" algn="l"/>
                <a:tab pos="3257285" algn="l"/>
                <a:tab pos="3722385" algn="l"/>
                <a:tab pos="4187485" algn="l"/>
                <a:tab pos="4652585" algn="l"/>
                <a:tab pos="5119272" algn="l"/>
                <a:tab pos="5584371" algn="l"/>
                <a:tab pos="6049471" algn="l"/>
                <a:tab pos="6516159" algn="l"/>
                <a:tab pos="6981258" algn="l"/>
                <a:tab pos="7446358" algn="l"/>
                <a:tab pos="7913045" algn="l"/>
                <a:tab pos="8378144" algn="l"/>
                <a:tab pos="8843245" algn="l"/>
                <a:tab pos="9308344" algn="l"/>
              </a:tabLst>
            </a:pPr>
            <a:fld id="{22288146-18F7-4D7E-B53F-A7C4004C9398}" type="slidenum">
              <a:rPr lang="de-DE" smtClean="0">
                <a:latin typeface="Calibri" pitchFamily="34" charset="0"/>
                <a:ea typeface="ヒラギノ角ゴ Pro W3"/>
                <a:cs typeface="ヒラギノ角ゴ Pro W3"/>
              </a:rPr>
              <a:pPr>
                <a:tabLst>
                  <a:tab pos="0" algn="l"/>
                  <a:tab pos="463512" algn="l"/>
                  <a:tab pos="928612" algn="l"/>
                  <a:tab pos="1393711" algn="l"/>
                  <a:tab pos="1860399" algn="l"/>
                  <a:tab pos="2325499" algn="l"/>
                  <a:tab pos="2790598" algn="l"/>
                  <a:tab pos="3257285" algn="l"/>
                  <a:tab pos="3722385" algn="l"/>
                  <a:tab pos="4187485" algn="l"/>
                  <a:tab pos="4652585" algn="l"/>
                  <a:tab pos="5119272" algn="l"/>
                  <a:tab pos="5584371" algn="l"/>
                  <a:tab pos="6049471" algn="l"/>
                  <a:tab pos="6516159" algn="l"/>
                  <a:tab pos="6981258" algn="l"/>
                  <a:tab pos="7446358" algn="l"/>
                  <a:tab pos="7913045" algn="l"/>
                  <a:tab pos="8378144" algn="l"/>
                  <a:tab pos="8843245" algn="l"/>
                  <a:tab pos="9308344" algn="l"/>
                </a:tabLst>
              </a:pPr>
              <a:t>60</a:t>
            </a:fld>
            <a:endParaRPr lang="de-DE" dirty="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18126937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993775" y="769938"/>
            <a:ext cx="5113338" cy="3835400"/>
          </a:xfrm>
        </p:spPr>
      </p:sp>
      <p:sp>
        <p:nvSpPr>
          <p:cNvPr id="51203" name="Rectangle 3"/>
          <p:cNvSpPr>
            <a:spLocks noGrp="1" noChangeArrowheads="1"/>
          </p:cNvSpPr>
          <p:nvPr>
            <p:ph type="body" idx="1"/>
          </p:nvPr>
        </p:nvSpPr>
        <p:spPr>
          <a:xfrm>
            <a:off x="709613" y="4860926"/>
            <a:ext cx="5680075" cy="4603750"/>
          </a:xfrm>
          <a:noFill/>
          <a:ln/>
        </p:spPr>
        <p:txBody>
          <a:bodyPr/>
          <a:lstStyle/>
          <a:p>
            <a:endParaRPr lang="en-US" altLang="en-US">
              <a:latin typeface="Times New Roman" pitchFamily="18" charset="0"/>
            </a:endParaRPr>
          </a:p>
        </p:txBody>
      </p:sp>
      <p:sp>
        <p:nvSpPr>
          <p:cNvPr id="51205" name="Foliennummernplatzhalter 5"/>
          <p:cNvSpPr>
            <a:spLocks noGrp="1"/>
          </p:cNvSpPr>
          <p:nvPr>
            <p:ph type="sldNum" sz="quarter"/>
          </p:nvPr>
        </p:nvSpPr>
        <p:spPr>
          <a:noFill/>
        </p:spPr>
        <p:txBody>
          <a:bodyPr/>
          <a:lstStyle/>
          <a:p>
            <a:pPr>
              <a:tabLst>
                <a:tab pos="0" algn="l"/>
                <a:tab pos="463512" algn="l"/>
                <a:tab pos="928612" algn="l"/>
                <a:tab pos="1393711" algn="l"/>
                <a:tab pos="1860399" algn="l"/>
                <a:tab pos="2325499" algn="l"/>
                <a:tab pos="2790598" algn="l"/>
                <a:tab pos="3257285" algn="l"/>
                <a:tab pos="3722385" algn="l"/>
                <a:tab pos="4187485" algn="l"/>
                <a:tab pos="4652585" algn="l"/>
                <a:tab pos="5119272" algn="l"/>
                <a:tab pos="5584371" algn="l"/>
                <a:tab pos="6049471" algn="l"/>
                <a:tab pos="6516159" algn="l"/>
                <a:tab pos="6981258" algn="l"/>
                <a:tab pos="7446358" algn="l"/>
                <a:tab pos="7913045" algn="l"/>
                <a:tab pos="8378144" algn="l"/>
                <a:tab pos="8843245" algn="l"/>
                <a:tab pos="9308344" algn="l"/>
              </a:tabLst>
            </a:pPr>
            <a:fld id="{7F118B17-8493-4AEB-A0B5-93F5F7B9B37D}" type="slidenum">
              <a:rPr lang="de-DE" smtClean="0">
                <a:latin typeface="Calibri" pitchFamily="34" charset="0"/>
                <a:ea typeface="ヒラギノ角ゴ Pro W3"/>
                <a:cs typeface="ヒラギノ角ゴ Pro W3"/>
              </a:rPr>
              <a:pPr>
                <a:tabLst>
                  <a:tab pos="0" algn="l"/>
                  <a:tab pos="463512" algn="l"/>
                  <a:tab pos="928612" algn="l"/>
                  <a:tab pos="1393711" algn="l"/>
                  <a:tab pos="1860399" algn="l"/>
                  <a:tab pos="2325499" algn="l"/>
                  <a:tab pos="2790598" algn="l"/>
                  <a:tab pos="3257285" algn="l"/>
                  <a:tab pos="3722385" algn="l"/>
                  <a:tab pos="4187485" algn="l"/>
                  <a:tab pos="4652585" algn="l"/>
                  <a:tab pos="5119272" algn="l"/>
                  <a:tab pos="5584371" algn="l"/>
                  <a:tab pos="6049471" algn="l"/>
                  <a:tab pos="6516159" algn="l"/>
                  <a:tab pos="6981258" algn="l"/>
                  <a:tab pos="7446358" algn="l"/>
                  <a:tab pos="7913045" algn="l"/>
                  <a:tab pos="8378144" algn="l"/>
                  <a:tab pos="8843245" algn="l"/>
                  <a:tab pos="9308344" algn="l"/>
                </a:tabLst>
              </a:pPr>
              <a:t>61</a:t>
            </a:fld>
            <a:endParaRPr lang="de-DE" dirty="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11746522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993775" y="769938"/>
            <a:ext cx="5113338" cy="3835400"/>
          </a:xfrm>
        </p:spPr>
      </p:sp>
      <p:sp>
        <p:nvSpPr>
          <p:cNvPr id="51203" name="Rectangle 3"/>
          <p:cNvSpPr>
            <a:spLocks noGrp="1" noChangeArrowheads="1"/>
          </p:cNvSpPr>
          <p:nvPr>
            <p:ph type="body" idx="1"/>
          </p:nvPr>
        </p:nvSpPr>
        <p:spPr>
          <a:xfrm>
            <a:off x="709613" y="4860926"/>
            <a:ext cx="5680075" cy="4603750"/>
          </a:xfrm>
          <a:noFill/>
          <a:ln/>
        </p:spPr>
        <p:txBody>
          <a:bodyPr/>
          <a:lstStyle/>
          <a:p>
            <a:endParaRPr lang="en-US" altLang="en-US">
              <a:latin typeface="Times New Roman" pitchFamily="18" charset="0"/>
            </a:endParaRPr>
          </a:p>
        </p:txBody>
      </p:sp>
      <p:sp>
        <p:nvSpPr>
          <p:cNvPr id="51205" name="Foliennummernplatzhalter 5"/>
          <p:cNvSpPr>
            <a:spLocks noGrp="1"/>
          </p:cNvSpPr>
          <p:nvPr>
            <p:ph type="sldNum" sz="quarter"/>
          </p:nvPr>
        </p:nvSpPr>
        <p:spPr>
          <a:noFill/>
        </p:spPr>
        <p:txBody>
          <a:bodyPr/>
          <a:lstStyle/>
          <a:p>
            <a:pPr>
              <a:tabLst>
                <a:tab pos="0" algn="l"/>
                <a:tab pos="463512" algn="l"/>
                <a:tab pos="928612" algn="l"/>
                <a:tab pos="1393711" algn="l"/>
                <a:tab pos="1860399" algn="l"/>
                <a:tab pos="2325499" algn="l"/>
                <a:tab pos="2790598" algn="l"/>
                <a:tab pos="3257285" algn="l"/>
                <a:tab pos="3722385" algn="l"/>
                <a:tab pos="4187485" algn="l"/>
                <a:tab pos="4652585" algn="l"/>
                <a:tab pos="5119272" algn="l"/>
                <a:tab pos="5584371" algn="l"/>
                <a:tab pos="6049471" algn="l"/>
                <a:tab pos="6516159" algn="l"/>
                <a:tab pos="6981258" algn="l"/>
                <a:tab pos="7446358" algn="l"/>
                <a:tab pos="7913045" algn="l"/>
                <a:tab pos="8378144" algn="l"/>
                <a:tab pos="8843245" algn="l"/>
                <a:tab pos="9308344" algn="l"/>
              </a:tabLst>
            </a:pPr>
            <a:fld id="{7F118B17-8493-4AEB-A0B5-93F5F7B9B37D}" type="slidenum">
              <a:rPr lang="de-DE" smtClean="0">
                <a:latin typeface="Calibri" pitchFamily="34" charset="0"/>
                <a:ea typeface="ヒラギノ角ゴ Pro W3"/>
                <a:cs typeface="ヒラギノ角ゴ Pro W3"/>
              </a:rPr>
              <a:pPr>
                <a:tabLst>
                  <a:tab pos="0" algn="l"/>
                  <a:tab pos="463512" algn="l"/>
                  <a:tab pos="928612" algn="l"/>
                  <a:tab pos="1393711" algn="l"/>
                  <a:tab pos="1860399" algn="l"/>
                  <a:tab pos="2325499" algn="l"/>
                  <a:tab pos="2790598" algn="l"/>
                  <a:tab pos="3257285" algn="l"/>
                  <a:tab pos="3722385" algn="l"/>
                  <a:tab pos="4187485" algn="l"/>
                  <a:tab pos="4652585" algn="l"/>
                  <a:tab pos="5119272" algn="l"/>
                  <a:tab pos="5584371" algn="l"/>
                  <a:tab pos="6049471" algn="l"/>
                  <a:tab pos="6516159" algn="l"/>
                  <a:tab pos="6981258" algn="l"/>
                  <a:tab pos="7446358" algn="l"/>
                  <a:tab pos="7913045" algn="l"/>
                  <a:tab pos="8378144" algn="l"/>
                  <a:tab pos="8843245" algn="l"/>
                  <a:tab pos="9308344" algn="l"/>
                </a:tabLst>
              </a:pPr>
              <a:t>62</a:t>
            </a:fld>
            <a:endParaRPr lang="de-DE" dirty="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20650823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993775" y="769938"/>
            <a:ext cx="5113338" cy="3835400"/>
          </a:xfrm>
        </p:spPr>
      </p:sp>
      <p:sp>
        <p:nvSpPr>
          <p:cNvPr id="51203" name="Rectangle 3"/>
          <p:cNvSpPr>
            <a:spLocks noGrp="1" noChangeArrowheads="1"/>
          </p:cNvSpPr>
          <p:nvPr>
            <p:ph type="body" idx="1"/>
          </p:nvPr>
        </p:nvSpPr>
        <p:spPr>
          <a:xfrm>
            <a:off x="709613" y="4860926"/>
            <a:ext cx="5680075" cy="4603750"/>
          </a:xfrm>
          <a:noFill/>
          <a:ln/>
        </p:spPr>
        <p:txBody>
          <a:bodyPr/>
          <a:lstStyle/>
          <a:p>
            <a:endParaRPr lang="en-US" altLang="en-US">
              <a:latin typeface="Times New Roman" pitchFamily="18" charset="0"/>
            </a:endParaRPr>
          </a:p>
        </p:txBody>
      </p:sp>
      <p:sp>
        <p:nvSpPr>
          <p:cNvPr id="51205" name="Foliennummernplatzhalter 5"/>
          <p:cNvSpPr>
            <a:spLocks noGrp="1"/>
          </p:cNvSpPr>
          <p:nvPr>
            <p:ph type="sldNum" sz="quarter"/>
          </p:nvPr>
        </p:nvSpPr>
        <p:spPr>
          <a:noFill/>
        </p:spPr>
        <p:txBody>
          <a:bodyPr/>
          <a:lstStyle/>
          <a:p>
            <a:pPr>
              <a:tabLst>
                <a:tab pos="0" algn="l"/>
                <a:tab pos="463512" algn="l"/>
                <a:tab pos="928612" algn="l"/>
                <a:tab pos="1393711" algn="l"/>
                <a:tab pos="1860399" algn="l"/>
                <a:tab pos="2325499" algn="l"/>
                <a:tab pos="2790598" algn="l"/>
                <a:tab pos="3257285" algn="l"/>
                <a:tab pos="3722385" algn="l"/>
                <a:tab pos="4187485" algn="l"/>
                <a:tab pos="4652585" algn="l"/>
                <a:tab pos="5119272" algn="l"/>
                <a:tab pos="5584371" algn="l"/>
                <a:tab pos="6049471" algn="l"/>
                <a:tab pos="6516159" algn="l"/>
                <a:tab pos="6981258" algn="l"/>
                <a:tab pos="7446358" algn="l"/>
                <a:tab pos="7913045" algn="l"/>
                <a:tab pos="8378144" algn="l"/>
                <a:tab pos="8843245" algn="l"/>
                <a:tab pos="9308344" algn="l"/>
              </a:tabLst>
            </a:pPr>
            <a:fld id="{7F118B17-8493-4AEB-A0B5-93F5F7B9B37D}" type="slidenum">
              <a:rPr lang="de-DE" smtClean="0">
                <a:latin typeface="Calibri" pitchFamily="34" charset="0"/>
                <a:ea typeface="ヒラギノ角ゴ Pro W3"/>
                <a:cs typeface="ヒラギノ角ゴ Pro W3"/>
              </a:rPr>
              <a:pPr>
                <a:tabLst>
                  <a:tab pos="0" algn="l"/>
                  <a:tab pos="463512" algn="l"/>
                  <a:tab pos="928612" algn="l"/>
                  <a:tab pos="1393711" algn="l"/>
                  <a:tab pos="1860399" algn="l"/>
                  <a:tab pos="2325499" algn="l"/>
                  <a:tab pos="2790598" algn="l"/>
                  <a:tab pos="3257285" algn="l"/>
                  <a:tab pos="3722385" algn="l"/>
                  <a:tab pos="4187485" algn="l"/>
                  <a:tab pos="4652585" algn="l"/>
                  <a:tab pos="5119272" algn="l"/>
                  <a:tab pos="5584371" algn="l"/>
                  <a:tab pos="6049471" algn="l"/>
                  <a:tab pos="6516159" algn="l"/>
                  <a:tab pos="6981258" algn="l"/>
                  <a:tab pos="7446358" algn="l"/>
                  <a:tab pos="7913045" algn="l"/>
                  <a:tab pos="8378144" algn="l"/>
                  <a:tab pos="8843245" algn="l"/>
                  <a:tab pos="9308344" algn="l"/>
                </a:tabLst>
              </a:pPr>
              <a:t>63</a:t>
            </a:fld>
            <a:endParaRPr lang="de-DE" dirty="0">
              <a:latin typeface="Calibri" pitchFamily="34" charset="0"/>
              <a:ea typeface="ヒラギノ角ゴ Pro W3"/>
              <a:cs typeface="ヒラギノ角ゴ Pro W3"/>
            </a:endParaRPr>
          </a:p>
        </p:txBody>
      </p:sp>
    </p:spTree>
    <p:extLst>
      <p:ext uri="{BB962C8B-B14F-4D97-AF65-F5344CB8AC3E}">
        <p14:creationId xmlns:p14="http://schemas.microsoft.com/office/powerpoint/2010/main" val="1052874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xmlns="" id="{88ED26E8-0440-7E4C-A93B-D02E65CC0D3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ヒラギノ角ゴ Pro W3" panose="020B0300000000000000" pitchFamily="34" charset="-128"/>
              </a:defRPr>
            </a:lvl1pPr>
            <a:lvl2pPr marL="742950" indent="-285750">
              <a:spcBef>
                <a:spcPct val="30000"/>
              </a:spcBef>
              <a:defRPr sz="1200">
                <a:solidFill>
                  <a:schemeClr val="tx1"/>
                </a:solidFill>
                <a:latin typeface="Calibri" panose="020F0502020204030204" pitchFamily="34" charset="0"/>
                <a:ea typeface="ヒラギノ角ゴ Pro W3" panose="020B0300000000000000" pitchFamily="34" charset="-128"/>
              </a:defRPr>
            </a:lvl2pPr>
            <a:lvl3pPr marL="1143000" indent="-228600">
              <a:spcBef>
                <a:spcPct val="30000"/>
              </a:spcBef>
              <a:defRPr sz="1200">
                <a:solidFill>
                  <a:schemeClr val="tx1"/>
                </a:solidFill>
                <a:latin typeface="Calibri" panose="020F0502020204030204" pitchFamily="34" charset="0"/>
                <a:ea typeface="ヒラギノ角ゴ Pro W3" panose="020B0300000000000000" pitchFamily="34" charset="-128"/>
              </a:defRPr>
            </a:lvl3pPr>
            <a:lvl4pPr marL="1600200" indent="-228600">
              <a:spcBef>
                <a:spcPct val="30000"/>
              </a:spcBef>
              <a:defRPr sz="1200">
                <a:solidFill>
                  <a:schemeClr val="tx1"/>
                </a:solidFill>
                <a:latin typeface="Calibri" panose="020F0502020204030204" pitchFamily="34" charset="0"/>
                <a:ea typeface="ヒラギノ角ゴ Pro W3" panose="020B0300000000000000" pitchFamily="34" charset="-128"/>
              </a:defRPr>
            </a:lvl4pPr>
            <a:lvl5pPr marL="2057400" indent="-228600">
              <a:spcBef>
                <a:spcPct val="30000"/>
              </a:spcBef>
              <a:defRPr sz="1200">
                <a:solidFill>
                  <a:schemeClr val="tx1"/>
                </a:solidFill>
                <a:latin typeface="Calibri" panose="020F0502020204030204" pitchFamily="34" charset="0"/>
                <a:ea typeface="ヒラギノ角ゴ Pro W3" panose="020B0300000000000000"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ヒラギノ角ゴ Pro W3" panose="020B0300000000000000"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ヒラギノ角ゴ Pro W3" panose="020B0300000000000000"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ヒラギノ角ゴ Pro W3" panose="020B0300000000000000"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ヒラギノ角ゴ Pro W3" panose="020B0300000000000000" pitchFamily="34" charset="-128"/>
              </a:defRPr>
            </a:lvl9pPr>
          </a:lstStyle>
          <a:p>
            <a:pPr>
              <a:spcBef>
                <a:spcPct val="0"/>
              </a:spcBef>
            </a:pPr>
            <a:fld id="{BB4DF5E5-73F1-AC4B-88F7-35A9FB8E9748}" type="slidenum">
              <a:rPr lang="ru-RU" altLang="ru-RU">
                <a:solidFill>
                  <a:srgbClr val="000000"/>
                </a:solidFill>
              </a:rPr>
              <a:pPr>
                <a:spcBef>
                  <a:spcPct val="0"/>
                </a:spcBef>
              </a:pPr>
              <a:t>26</a:t>
            </a:fld>
            <a:endParaRPr lang="ru-RU" altLang="ru-RU">
              <a:solidFill>
                <a:srgbClr val="000000"/>
              </a:solidFill>
            </a:endParaRPr>
          </a:p>
        </p:txBody>
      </p:sp>
      <p:sp>
        <p:nvSpPr>
          <p:cNvPr id="56322" name="Rectangle 2">
            <a:extLst>
              <a:ext uri="{FF2B5EF4-FFF2-40B4-BE49-F238E27FC236}">
                <a16:creationId xmlns:a16="http://schemas.microsoft.com/office/drawing/2014/main" xmlns="" id="{BBED7507-DAEE-7343-8A83-2185840FEA9A}"/>
              </a:ext>
            </a:extLst>
          </p:cNvPr>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a:extLst>
              <a:ext uri="{FF2B5EF4-FFF2-40B4-BE49-F238E27FC236}">
                <a16:creationId xmlns:a16="http://schemas.microsoft.com/office/drawing/2014/main" xmlns="" id="{9F46296B-43F5-874E-A40C-0F3889D203C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b="1" dirty="0">
                <a:ea typeface="ヒラギノ角ゴ Pro W3" panose="020B0300000000000000" pitchFamily="34" charset="-128"/>
              </a:rPr>
              <a:t>Манометрический термометр представ</a:t>
            </a:r>
            <a:r>
              <a:rPr lang="ru-RU" altLang="ru-RU" dirty="0">
                <a:ea typeface="ヒラギノ角ゴ Pro W3" panose="020B0300000000000000" pitchFamily="34" charset="-128"/>
              </a:rPr>
              <a:t>ляет собой герметичный объем с наполнителем (газовым, конденсационным, адсорбционным, жидкостным или твердым). Тепловые</a:t>
            </a:r>
            <a:r>
              <a:rPr lang="de-AT" altLang="ru-RU" dirty="0">
                <a:ea typeface="ヒラギノ角ゴ Pro W3" panose="020B0300000000000000" pitchFamily="34" charset="-128"/>
              </a:rPr>
              <a:t> </a:t>
            </a:r>
            <a:r>
              <a:rPr lang="ru-RU" altLang="ru-RU" dirty="0">
                <a:ea typeface="ヒラギノ角ゴ Pro W3" panose="020B0300000000000000" pitchFamily="34" charset="-128"/>
              </a:rPr>
              <a:t>объемные изменения преобразуются с </a:t>
            </a:r>
            <a:r>
              <a:rPr lang="ru-RU" altLang="ru-RU" dirty="0" err="1">
                <a:ea typeface="ヒラギノ角ゴ Pro W3" panose="020B0300000000000000" pitchFamily="34" charset="-128"/>
              </a:rPr>
              <a:t>по-мощью</a:t>
            </a:r>
            <a:r>
              <a:rPr lang="ru-RU" altLang="ru-RU" dirty="0">
                <a:ea typeface="ヒラギノ角ゴ Pro W3" panose="020B0300000000000000" pitchFamily="34" charset="-128"/>
              </a:rPr>
              <a:t> сильфона в поступательное управ-</a:t>
            </a:r>
            <a:r>
              <a:rPr lang="ru-RU" altLang="ru-RU" dirty="0" err="1">
                <a:ea typeface="ヒラギノ角ゴ Pro W3" panose="020B0300000000000000" pitchFamily="34" charset="-128"/>
              </a:rPr>
              <a:t>ляющее</a:t>
            </a:r>
            <a:r>
              <a:rPr lang="ru-RU" altLang="ru-RU" dirty="0">
                <a:ea typeface="ヒラギノ角ゴ Pro W3" panose="020B0300000000000000" pitchFamily="34" charset="-128"/>
              </a:rPr>
              <a:t> воздействие. Манометрические тер-</a:t>
            </a:r>
            <a:r>
              <a:rPr lang="ru-RU" altLang="ru-RU" dirty="0" err="1">
                <a:ea typeface="ヒラギノ角ゴ Pro W3" panose="020B0300000000000000" pitchFamily="34" charset="-128"/>
              </a:rPr>
              <a:t>мометры</a:t>
            </a:r>
            <a:r>
              <a:rPr lang="ru-RU" altLang="ru-RU" dirty="0">
                <a:ea typeface="ヒラギノ角ゴ Pro W3" panose="020B0300000000000000" pitchFamily="34" charset="-128"/>
              </a:rPr>
              <a:t> используют в пропорциональных</a:t>
            </a:r>
            <a:r>
              <a:rPr lang="de-AT" altLang="ru-RU" dirty="0">
                <a:ea typeface="ヒラギノ角ゴ Pro W3" panose="020B0300000000000000" pitchFamily="34" charset="-128"/>
              </a:rPr>
              <a:t> </a:t>
            </a:r>
            <a:r>
              <a:rPr lang="ru-RU" altLang="ru-RU" dirty="0">
                <a:ea typeface="ヒラギノ角ゴ Pro W3" panose="020B0300000000000000" pitchFamily="34" charset="-128"/>
              </a:rPr>
              <a:t>регуляторах прямого действия, в которых</a:t>
            </a:r>
            <a:r>
              <a:rPr lang="de-AT" altLang="ru-RU" dirty="0">
                <a:ea typeface="ヒラギノ角ゴ Pro W3" panose="020B0300000000000000" pitchFamily="34" charset="-128"/>
              </a:rPr>
              <a:t> </a:t>
            </a:r>
            <a:r>
              <a:rPr lang="ru-RU" altLang="ru-RU" dirty="0">
                <a:ea typeface="ヒラギノ角ゴ Pro W3" panose="020B0300000000000000" pitchFamily="34" charset="-128"/>
              </a:rPr>
              <a:t>объединены совместно датчик, регулятор с</a:t>
            </a:r>
            <a:r>
              <a:rPr lang="de-AT" altLang="ru-RU" dirty="0">
                <a:ea typeface="ヒラギノ角ゴ Pro W3" panose="020B0300000000000000" pitchFamily="34" charset="-128"/>
              </a:rPr>
              <a:t> </a:t>
            </a:r>
            <a:r>
              <a:rPr lang="ru-RU" altLang="ru-RU" dirty="0" err="1">
                <a:ea typeface="ヒラギノ角ゴ Pro W3" panose="020B0300000000000000" pitchFamily="34" charset="-128"/>
              </a:rPr>
              <a:t>задатчиком</a:t>
            </a:r>
            <a:r>
              <a:rPr lang="ru-RU" altLang="ru-RU" dirty="0">
                <a:ea typeface="ヒラギノ角ゴ Pro W3" panose="020B0300000000000000" pitchFamily="34" charset="-128"/>
              </a:rPr>
              <a:t> и исполнительный механизм. На</a:t>
            </a:r>
            <a:r>
              <a:rPr lang="de-AT" altLang="ru-RU" dirty="0">
                <a:ea typeface="ヒラギノ角ゴ Pro W3" panose="020B0300000000000000" pitchFamily="34" charset="-128"/>
              </a:rPr>
              <a:t> </a:t>
            </a:r>
            <a:r>
              <a:rPr lang="ru-RU" altLang="ru-RU" dirty="0">
                <a:ea typeface="ヒラギノ角ゴ Pro W3" panose="020B0300000000000000" pitchFamily="34" charset="-128"/>
              </a:rPr>
              <a:t>рис.2.4 показан разрез и внешний вид такого</a:t>
            </a:r>
            <a:r>
              <a:rPr lang="de-AT" altLang="ru-RU" dirty="0">
                <a:ea typeface="ヒラギノ角ゴ Pro W3" panose="020B0300000000000000" pitchFamily="34" charset="-128"/>
              </a:rPr>
              <a:t> </a:t>
            </a:r>
            <a:r>
              <a:rPr lang="ru-RU" altLang="ru-RU" dirty="0">
                <a:ea typeface="ヒラギノ角ゴ Pro W3" panose="020B0300000000000000" pitchFamily="34" charset="-128"/>
              </a:rPr>
              <a:t>регулятора, получившего название </a:t>
            </a:r>
            <a:r>
              <a:rPr lang="ru-RU" altLang="ru-RU" dirty="0" err="1">
                <a:ea typeface="ヒラギノ角ゴ Pro W3" panose="020B0300000000000000" pitchFamily="34" charset="-128"/>
              </a:rPr>
              <a:t>термо</a:t>
            </a:r>
            <a:r>
              <a:rPr lang="ru-RU" altLang="ru-RU" dirty="0">
                <a:ea typeface="ヒラギノ角ゴ Pro W3" panose="020B0300000000000000" pitchFamily="34" charset="-128"/>
              </a:rPr>
              <a:t>-</a:t>
            </a:r>
            <a:r>
              <a:rPr lang="de-AT" altLang="ru-RU" dirty="0">
                <a:ea typeface="ヒラギノ角ゴ Pro W3" panose="020B0300000000000000" pitchFamily="34" charset="-128"/>
              </a:rPr>
              <a:t> </a:t>
            </a:r>
            <a:r>
              <a:rPr lang="ru-RU" altLang="ru-RU" dirty="0">
                <a:ea typeface="ヒラギノ角ゴ Pro W3" panose="020B0300000000000000" pitchFamily="34" charset="-128"/>
              </a:rPr>
              <a:t>статической головки для автоматического</a:t>
            </a:r>
          </a:p>
          <a:p>
            <a:r>
              <a:rPr lang="ru-RU" altLang="ru-RU" dirty="0">
                <a:ea typeface="ヒラギノ角ゴ Pro W3" panose="020B0300000000000000" pitchFamily="34" charset="-128"/>
              </a:rPr>
              <a:t>управления термостатическим клапаном</a:t>
            </a:r>
            <a:r>
              <a:rPr lang="de-AT" altLang="ru-RU" dirty="0">
                <a:ea typeface="ヒラギノ角ゴ Pro W3" panose="020B0300000000000000" pitchFamily="34" charset="-128"/>
              </a:rPr>
              <a:t> </a:t>
            </a:r>
            <a:r>
              <a:rPr lang="ru-RU" altLang="ru-RU" dirty="0">
                <a:ea typeface="ヒラギノ角ゴ Pro W3" panose="020B0300000000000000" pitchFamily="34" charset="-128"/>
              </a:rPr>
              <a:t>отопительного прибора.</a:t>
            </a:r>
            <a:endParaRPr lang="de-DE" altLang="ru-RU" sz="800" dirty="0">
              <a:ea typeface="ヒラギノ角ゴ Pro W3" panose="020B0300000000000000" pitchFamily="34" charset="-128"/>
            </a:endParaRPr>
          </a:p>
        </p:txBody>
      </p:sp>
    </p:spTree>
    <p:extLst>
      <p:ext uri="{BB962C8B-B14F-4D97-AF65-F5344CB8AC3E}">
        <p14:creationId xmlns:p14="http://schemas.microsoft.com/office/powerpoint/2010/main" val="862692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txBox="1">
            <a:spLocks noGrp="1" noChangeArrowheads="1"/>
          </p:cNvSpPr>
          <p:nvPr/>
        </p:nvSpPr>
        <p:spPr bwMode="auto">
          <a:xfrm>
            <a:off x="4020506" y="9722309"/>
            <a:ext cx="3077137" cy="510667"/>
          </a:xfrm>
          <a:prstGeom prst="rect">
            <a:avLst/>
          </a:prstGeom>
          <a:noFill/>
          <a:ln w="9525">
            <a:noFill/>
            <a:miter lim="800000"/>
            <a:headEnd/>
            <a:tailEnd/>
          </a:ln>
        </p:spPr>
        <p:txBody>
          <a:bodyPr lIns="90778" tIns="45389" rIns="90778" bIns="45389" anchor="b"/>
          <a:lstStyle/>
          <a:p>
            <a:pPr algn="r" defTabSz="908197">
              <a:buClrTx/>
              <a:buSzTx/>
            </a:pPr>
            <a:fld id="{9F9CFE24-67FB-4024-96FF-DCCD68A70CDF}" type="slidenum">
              <a:rPr lang="ru-RU" sz="1100" smtClean="0">
                <a:solidFill>
                  <a:prstClr val="black"/>
                </a:solidFill>
                <a:latin typeface="Arial Black" pitchFamily="34" charset="0"/>
              </a:rPr>
              <a:pPr algn="r" defTabSz="908197">
                <a:buClrTx/>
                <a:buSzTx/>
              </a:pPr>
              <a:t>27</a:t>
            </a:fld>
            <a:endParaRPr lang="ru-RU" sz="1100" dirty="0">
              <a:solidFill>
                <a:prstClr val="black"/>
              </a:solidFill>
              <a:latin typeface="Arial Black" pitchFamily="34" charset="0"/>
            </a:endParaRPr>
          </a:p>
        </p:txBody>
      </p:sp>
      <p:sp>
        <p:nvSpPr>
          <p:cNvPr id="129027" name="Rectangle 2"/>
          <p:cNvSpPr>
            <a:spLocks noGrp="1" noRot="1" noChangeAspect="1" noChangeArrowheads="1" noTextEdit="1"/>
          </p:cNvSpPr>
          <p:nvPr>
            <p:ph type="sldImg"/>
          </p:nvPr>
        </p:nvSpPr>
        <p:spPr>
          <a:xfrm>
            <a:off x="993775" y="769938"/>
            <a:ext cx="5113338" cy="3835400"/>
          </a:xfrm>
          <a:ln/>
        </p:spPr>
      </p:sp>
      <p:sp>
        <p:nvSpPr>
          <p:cNvPr id="129028" name="Rectangle 3"/>
          <p:cNvSpPr>
            <a:spLocks noGrp="1" noChangeArrowheads="1"/>
          </p:cNvSpPr>
          <p:nvPr>
            <p:ph type="body" idx="1"/>
          </p:nvPr>
        </p:nvSpPr>
        <p:spPr>
          <a:xfrm>
            <a:off x="709599" y="4862792"/>
            <a:ext cx="5680103" cy="4602548"/>
          </a:xfrm>
          <a:noFill/>
        </p:spPr>
        <p:txBody>
          <a:bodyPr lIns="90778" tIns="45389" rIns="90778" bIns="45389"/>
          <a:lstStyle/>
          <a:p>
            <a:pPr eaLnBrk="1" hangingPunct="1"/>
            <a:endParaRPr lang="uk-UA">
              <a:ea typeface="ヒラギノ角ゴ Pro W3"/>
              <a:cs typeface="ヒラギノ角ゴ Pro W3"/>
            </a:endParaRPr>
          </a:p>
        </p:txBody>
      </p:sp>
    </p:spTree>
    <p:extLst>
      <p:ext uri="{BB962C8B-B14F-4D97-AF65-F5344CB8AC3E}">
        <p14:creationId xmlns:p14="http://schemas.microsoft.com/office/powerpoint/2010/main" val="4006905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7575" y="744538"/>
            <a:ext cx="4962525" cy="3722687"/>
          </a:xfrm>
        </p:spPr>
      </p:sp>
      <p:sp>
        <p:nvSpPr>
          <p:cNvPr id="3" name="Заметки 2"/>
          <p:cNvSpPr>
            <a:spLocks noGrp="1"/>
          </p:cNvSpPr>
          <p:nvPr>
            <p:ph type="body" idx="1"/>
          </p:nvPr>
        </p:nvSpPr>
        <p:spPr/>
        <p:txBody>
          <a:bodyPr/>
          <a:lstStyle/>
          <a:p>
            <a:r>
              <a:rPr lang="ru-RU" sz="1200" b="0" i="0" u="none" strike="noStrike" kern="1200" dirty="0">
                <a:solidFill>
                  <a:srgbClr val="000000"/>
                </a:solidFill>
                <a:effectLst/>
                <a:latin typeface="Times New Roman" pitchFamily="16" charset="0"/>
                <a:ea typeface="+mn-ea"/>
                <a:cs typeface="+mn-cs"/>
              </a:rPr>
              <a:t>В конструкции регулятора перепада давления предусмотрена камера разделённая мембраной. Мембрана жёстко соединена с затвором клапана таким образом, что смещаясь в одну или другую сторону, она сместит затвор и изменит проток воды через регулятор. На мембрану через импульсные линии с одной стороны воздействует давление из подающего трубопровода (большая величина), а с другой из обратного (меньшая величина). Разница давлений уравновешивается силой сжатия пружины воздействующей на мембрану, в результате чего мембрана занимает среднее положение. Чем сильнее сжата пружина регулятора, тем больший перепад давлений он поддерживает.</a:t>
            </a:r>
            <a:endParaRPr lang="ru-RU" dirty="0"/>
          </a:p>
        </p:txBody>
      </p:sp>
      <p:sp>
        <p:nvSpPr>
          <p:cNvPr id="4" name="Номер слайда 3"/>
          <p:cNvSpPr>
            <a:spLocks noGrp="1"/>
          </p:cNvSpPr>
          <p:nvPr>
            <p:ph type="sldNum" idx="10"/>
          </p:nvPr>
        </p:nvSpPr>
        <p:spPr/>
        <p:txBody>
          <a:bodyPr/>
          <a:lstStyle/>
          <a:p>
            <a:pPr>
              <a:defRPr/>
            </a:pPr>
            <a:fld id="{B999B07B-A032-47E4-988B-38457EF26356}" type="slidenum">
              <a:rPr lang="de-DE" smtClean="0"/>
              <a:pPr>
                <a:defRPr/>
              </a:pPr>
              <a:t>28</a:t>
            </a:fld>
            <a:endParaRPr lang="de-DE"/>
          </a:p>
        </p:txBody>
      </p:sp>
    </p:spTree>
    <p:extLst>
      <p:ext uri="{BB962C8B-B14F-4D97-AF65-F5344CB8AC3E}">
        <p14:creationId xmlns:p14="http://schemas.microsoft.com/office/powerpoint/2010/main" val="3048465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lienbildplatzhalter 1">
            <a:extLst>
              <a:ext uri="{FF2B5EF4-FFF2-40B4-BE49-F238E27FC236}">
                <a16:creationId xmlns:a16="http://schemas.microsoft.com/office/drawing/2014/main" xmlns="" id="{2717720D-3128-094E-A665-1444B5895F85}"/>
              </a:ext>
            </a:extLst>
          </p:cNvPr>
          <p:cNvSpPr>
            <a:spLocks noGrp="1" noRot="1" noChangeAspect="1" noTextEdit="1"/>
          </p:cNvSpPr>
          <p:nvPr>
            <p:ph type="sldImg"/>
          </p:nvPr>
        </p:nvSpPr>
        <p:spPr>
          <a:xfrm>
            <a:off x="917575" y="744538"/>
            <a:ext cx="4962525" cy="3722687"/>
          </a:xfrm>
          <a:ln/>
        </p:spPr>
      </p:sp>
      <p:sp>
        <p:nvSpPr>
          <p:cNvPr id="77827" name="Notizenplatzhalter 2">
            <a:extLst>
              <a:ext uri="{FF2B5EF4-FFF2-40B4-BE49-F238E27FC236}">
                <a16:creationId xmlns:a16="http://schemas.microsoft.com/office/drawing/2014/main" xmlns="" id="{39D7674B-47E2-1F44-A814-33B0070065B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0" lang="en-US" altLang="ru-RU" sz="1800" baseline="30000">
                <a:ea typeface="Arial" panose="020B0604020202020204" pitchFamily="34" charset="0"/>
              </a:rPr>
              <a:t>Just by means of thermostaic head instalation, the potential fuel savings after converting a system from manual to thermostatic work are principally local and use-dependent, but values of about 15% are considered realistic and technically accepted. HERZ carried out a long-term study between 1994 to 2000 in a total of 3,974 apartments and averaged a saving of 27% overall. This also included a hydraulic balance of the system which reduced and corrected the required amounts of water. </a:t>
            </a:r>
            <a:endParaRPr kumimoji="0" lang="ru-RU" altLang="ru-RU" sz="1800" baseline="30000">
              <a:ea typeface="Arial" panose="020B0604020202020204" pitchFamily="34" charset="0"/>
            </a:endParaRPr>
          </a:p>
          <a:p>
            <a:endParaRPr kumimoji="0" lang="en-GB" altLang="ru-RU" sz="1800" baseline="30000">
              <a:ea typeface="Arial" panose="020B0604020202020204" pitchFamily="34" charset="0"/>
            </a:endParaRPr>
          </a:p>
          <a:p>
            <a:r>
              <a:rPr kumimoji="0" lang="en-US" altLang="ru-RU" sz="1800" baseline="30000">
                <a:ea typeface="Arial" panose="020B0604020202020204" pitchFamily="34" charset="0"/>
              </a:rPr>
              <a:t>Maximum comfort and low heating costs can only be achieved through effectively operated and balanced water heating distribution systems. The total expenditure incurred by the apartment owners investing in the conversion to Thermostatic Valves and the balancing of the heating system was recovered in less than 2 years, completely saved by reducing heating costs</a:t>
            </a:r>
            <a:endParaRPr kumimoji="0" lang="de-AT" altLang="ru-RU" sz="1800">
              <a:ea typeface="Arial" panose="020B0604020202020204" pitchFamily="34" charset="0"/>
            </a:endParaRPr>
          </a:p>
        </p:txBody>
      </p:sp>
      <p:sp>
        <p:nvSpPr>
          <p:cNvPr id="77828" name="Fußzeilenplatzhalter 3">
            <a:extLst>
              <a:ext uri="{FF2B5EF4-FFF2-40B4-BE49-F238E27FC236}">
                <a16:creationId xmlns:a16="http://schemas.microsoft.com/office/drawing/2014/main" xmlns="" id="{A55B4F3C-D3E2-F04D-9F3D-9E53F554D7B8}"/>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eaLnBrk="1" hangingPunct="1"/>
            <a:endParaRPr lang="de-DE" altLang="ru-RU" sz="1200"/>
          </a:p>
        </p:txBody>
      </p:sp>
      <p:sp>
        <p:nvSpPr>
          <p:cNvPr id="77829" name="Foliennummernplatzhalter 4">
            <a:extLst>
              <a:ext uri="{FF2B5EF4-FFF2-40B4-BE49-F238E27FC236}">
                <a16:creationId xmlns:a16="http://schemas.microsoft.com/office/drawing/2014/main" xmlns="" id="{398DF55A-7D86-1B41-8939-9876C1321D5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eaLnBrk="1" hangingPunct="1"/>
            <a:fld id="{6EC02BCF-D574-704A-9416-B13F7803375B}" type="slidenum">
              <a:rPr lang="de-DE" altLang="ru-RU" sz="1200"/>
              <a:pPr eaLnBrk="1" hangingPunct="1"/>
              <a:t>29</a:t>
            </a:fld>
            <a:endParaRPr lang="de-DE" altLang="ru-RU" sz="1200"/>
          </a:p>
        </p:txBody>
      </p:sp>
    </p:spTree>
    <p:extLst>
      <p:ext uri="{BB962C8B-B14F-4D97-AF65-F5344CB8AC3E}">
        <p14:creationId xmlns:p14="http://schemas.microsoft.com/office/powerpoint/2010/main" val="1628733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lienbildplatzhalter 1">
            <a:extLst>
              <a:ext uri="{FF2B5EF4-FFF2-40B4-BE49-F238E27FC236}">
                <a16:creationId xmlns:a16="http://schemas.microsoft.com/office/drawing/2014/main" xmlns="" id="{2717720D-3128-094E-A665-1444B5895F85}"/>
              </a:ext>
            </a:extLst>
          </p:cNvPr>
          <p:cNvSpPr>
            <a:spLocks noGrp="1" noRot="1" noChangeAspect="1" noTextEdit="1"/>
          </p:cNvSpPr>
          <p:nvPr>
            <p:ph type="sldImg"/>
          </p:nvPr>
        </p:nvSpPr>
        <p:spPr>
          <a:xfrm>
            <a:off x="917575" y="744538"/>
            <a:ext cx="4962525" cy="3722687"/>
          </a:xfrm>
          <a:ln/>
        </p:spPr>
      </p:sp>
      <p:sp>
        <p:nvSpPr>
          <p:cNvPr id="77827" name="Notizenplatzhalter 2">
            <a:extLst>
              <a:ext uri="{FF2B5EF4-FFF2-40B4-BE49-F238E27FC236}">
                <a16:creationId xmlns:a16="http://schemas.microsoft.com/office/drawing/2014/main" xmlns="" id="{39D7674B-47E2-1F44-A814-33B0070065B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0" lang="en-US" altLang="ru-RU" sz="1800" baseline="30000">
                <a:ea typeface="Arial" panose="020B0604020202020204" pitchFamily="34" charset="0"/>
              </a:rPr>
              <a:t>Just by means of thermostaic head instalation, the potential fuel savings after converting a system from manual to thermostatic work are principally local and use-dependent, but values of about 15% are considered realistic and technically accepted. HERZ carried out a long-term study between 1994 to 2000 in a total of 3,974 apartments and averaged a saving of 27% overall. This also included a hydraulic balance of the system which reduced and corrected the required amounts of water. </a:t>
            </a:r>
            <a:endParaRPr kumimoji="0" lang="ru-RU" altLang="ru-RU" sz="1800" baseline="30000">
              <a:ea typeface="Arial" panose="020B0604020202020204" pitchFamily="34" charset="0"/>
            </a:endParaRPr>
          </a:p>
          <a:p>
            <a:endParaRPr kumimoji="0" lang="en-GB" altLang="ru-RU" sz="1800" baseline="30000">
              <a:ea typeface="Arial" panose="020B0604020202020204" pitchFamily="34" charset="0"/>
            </a:endParaRPr>
          </a:p>
          <a:p>
            <a:r>
              <a:rPr kumimoji="0" lang="en-US" altLang="ru-RU" sz="1800" baseline="30000">
                <a:ea typeface="Arial" panose="020B0604020202020204" pitchFamily="34" charset="0"/>
              </a:rPr>
              <a:t>Maximum comfort and low heating costs can only be achieved through effectively operated and balanced water heating distribution systems. The total expenditure incurred by the apartment owners investing in the conversion to Thermostatic Valves and the balancing of the heating system was recovered in less than 2 years, completely saved by reducing heating costs</a:t>
            </a:r>
            <a:endParaRPr kumimoji="0" lang="de-AT" altLang="ru-RU" sz="1800">
              <a:ea typeface="Arial" panose="020B0604020202020204" pitchFamily="34" charset="0"/>
            </a:endParaRPr>
          </a:p>
        </p:txBody>
      </p:sp>
      <p:sp>
        <p:nvSpPr>
          <p:cNvPr id="77828" name="Fußzeilenplatzhalter 3">
            <a:extLst>
              <a:ext uri="{FF2B5EF4-FFF2-40B4-BE49-F238E27FC236}">
                <a16:creationId xmlns:a16="http://schemas.microsoft.com/office/drawing/2014/main" xmlns="" id="{A55B4F3C-D3E2-F04D-9F3D-9E53F554D7B8}"/>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eaLnBrk="1" hangingPunct="1"/>
            <a:endParaRPr lang="de-DE" altLang="ru-RU" sz="1200"/>
          </a:p>
        </p:txBody>
      </p:sp>
      <p:sp>
        <p:nvSpPr>
          <p:cNvPr id="77829" name="Foliennummernplatzhalter 4">
            <a:extLst>
              <a:ext uri="{FF2B5EF4-FFF2-40B4-BE49-F238E27FC236}">
                <a16:creationId xmlns:a16="http://schemas.microsoft.com/office/drawing/2014/main" xmlns="" id="{398DF55A-7D86-1B41-8939-9876C1321D5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eaLnBrk="1" hangingPunct="1"/>
            <a:fld id="{6EC02BCF-D574-704A-9416-B13F7803375B}" type="slidenum">
              <a:rPr lang="de-DE" altLang="ru-RU" sz="1200"/>
              <a:pPr eaLnBrk="1" hangingPunct="1"/>
              <a:t>31</a:t>
            </a:fld>
            <a:endParaRPr lang="de-DE" altLang="ru-RU" sz="1200"/>
          </a:p>
        </p:txBody>
      </p:sp>
    </p:spTree>
    <p:extLst>
      <p:ext uri="{BB962C8B-B14F-4D97-AF65-F5344CB8AC3E}">
        <p14:creationId xmlns:p14="http://schemas.microsoft.com/office/powerpoint/2010/main" val="3436304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lienbildplatzhalter 1">
            <a:extLst>
              <a:ext uri="{FF2B5EF4-FFF2-40B4-BE49-F238E27FC236}">
                <a16:creationId xmlns:a16="http://schemas.microsoft.com/office/drawing/2014/main" xmlns="" id="{2717720D-3128-094E-A665-1444B5895F85}"/>
              </a:ext>
            </a:extLst>
          </p:cNvPr>
          <p:cNvSpPr>
            <a:spLocks noGrp="1" noRot="1" noChangeAspect="1" noTextEdit="1"/>
          </p:cNvSpPr>
          <p:nvPr>
            <p:ph type="sldImg"/>
          </p:nvPr>
        </p:nvSpPr>
        <p:spPr>
          <a:xfrm>
            <a:off x="917575" y="744538"/>
            <a:ext cx="4962525" cy="3722687"/>
          </a:xfrm>
          <a:ln/>
        </p:spPr>
      </p:sp>
      <p:sp>
        <p:nvSpPr>
          <p:cNvPr id="77827" name="Notizenplatzhalter 2">
            <a:extLst>
              <a:ext uri="{FF2B5EF4-FFF2-40B4-BE49-F238E27FC236}">
                <a16:creationId xmlns:a16="http://schemas.microsoft.com/office/drawing/2014/main" xmlns="" id="{39D7674B-47E2-1F44-A814-33B0070065B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0" lang="en-US" altLang="ru-RU" sz="1800" baseline="30000">
                <a:ea typeface="Arial" panose="020B0604020202020204" pitchFamily="34" charset="0"/>
              </a:rPr>
              <a:t>Just by means of thermostaic head instalation, the potential fuel savings after converting a system from manual to thermostatic work are principally local and use-dependent, but values of about 15% are considered realistic and technically accepted. HERZ carried out a long-term study between 1994 to 2000 in a total of 3,974 apartments and averaged a saving of 27% overall. This also included a hydraulic balance of the system which reduced and corrected the required amounts of water. </a:t>
            </a:r>
            <a:endParaRPr kumimoji="0" lang="ru-RU" altLang="ru-RU" sz="1800" baseline="30000">
              <a:ea typeface="Arial" panose="020B0604020202020204" pitchFamily="34" charset="0"/>
            </a:endParaRPr>
          </a:p>
          <a:p>
            <a:endParaRPr kumimoji="0" lang="en-GB" altLang="ru-RU" sz="1800" baseline="30000">
              <a:ea typeface="Arial" panose="020B0604020202020204" pitchFamily="34" charset="0"/>
            </a:endParaRPr>
          </a:p>
          <a:p>
            <a:r>
              <a:rPr kumimoji="0" lang="en-US" altLang="ru-RU" sz="1800" baseline="30000">
                <a:ea typeface="Arial" panose="020B0604020202020204" pitchFamily="34" charset="0"/>
              </a:rPr>
              <a:t>Maximum comfort and low heating costs can only be achieved through effectively operated and balanced water heating distribution systems. The total expenditure incurred by the apartment owners investing in the conversion to Thermostatic Valves and the balancing of the heating system was recovered in less than 2 years, completely saved by reducing heating costs</a:t>
            </a:r>
            <a:endParaRPr kumimoji="0" lang="de-AT" altLang="ru-RU" sz="1800">
              <a:ea typeface="Arial" panose="020B0604020202020204" pitchFamily="34" charset="0"/>
            </a:endParaRPr>
          </a:p>
        </p:txBody>
      </p:sp>
      <p:sp>
        <p:nvSpPr>
          <p:cNvPr id="77828" name="Fußzeilenplatzhalter 3">
            <a:extLst>
              <a:ext uri="{FF2B5EF4-FFF2-40B4-BE49-F238E27FC236}">
                <a16:creationId xmlns:a16="http://schemas.microsoft.com/office/drawing/2014/main" xmlns="" id="{A55B4F3C-D3E2-F04D-9F3D-9E53F554D7B8}"/>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eaLnBrk="1" hangingPunct="1"/>
            <a:endParaRPr lang="de-DE" altLang="ru-RU" sz="1200"/>
          </a:p>
        </p:txBody>
      </p:sp>
      <p:sp>
        <p:nvSpPr>
          <p:cNvPr id="77829" name="Foliennummernplatzhalter 4">
            <a:extLst>
              <a:ext uri="{FF2B5EF4-FFF2-40B4-BE49-F238E27FC236}">
                <a16:creationId xmlns:a16="http://schemas.microsoft.com/office/drawing/2014/main" xmlns="" id="{398DF55A-7D86-1B41-8939-9876C1321D5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eaLnBrk="1" hangingPunct="1"/>
            <a:fld id="{6EC02BCF-D574-704A-9416-B13F7803375B}" type="slidenum">
              <a:rPr lang="de-DE" altLang="ru-RU" sz="1200"/>
              <a:pPr eaLnBrk="1" hangingPunct="1"/>
              <a:t>32</a:t>
            </a:fld>
            <a:endParaRPr lang="de-DE" altLang="ru-RU" sz="1200"/>
          </a:p>
        </p:txBody>
      </p:sp>
    </p:spTree>
    <p:extLst>
      <p:ext uri="{BB962C8B-B14F-4D97-AF65-F5344CB8AC3E}">
        <p14:creationId xmlns:p14="http://schemas.microsoft.com/office/powerpoint/2010/main" val="2592846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xmlns="" id="{BE16C6E5-DE38-7548-90AC-2A98600B68A6}"/>
              </a:ext>
            </a:extLst>
          </p:cNvPr>
          <p:cNvSpPr>
            <a:spLocks noGrp="1" noChangeArrowheads="1"/>
          </p:cNvSpPr>
          <p:nvPr>
            <p:ph type="dt" sz="half" idx="10"/>
          </p:nvPr>
        </p:nvSpPr>
        <p:spPr/>
        <p:txBody>
          <a:bodyPr/>
          <a:lstStyle>
            <a:lvl1pPr>
              <a:defRPr/>
            </a:lvl1pPr>
          </a:lstStyle>
          <a:p>
            <a:pPr>
              <a:defRPr/>
            </a:pPr>
            <a:endParaRPr lang="de-AT"/>
          </a:p>
        </p:txBody>
      </p:sp>
      <p:sp>
        <p:nvSpPr>
          <p:cNvPr id="5" name="Rectangle 5">
            <a:extLst>
              <a:ext uri="{FF2B5EF4-FFF2-40B4-BE49-F238E27FC236}">
                <a16:creationId xmlns:a16="http://schemas.microsoft.com/office/drawing/2014/main" xmlns="" id="{361BA122-2D91-824C-9037-54FA3BFA7D9C}"/>
              </a:ext>
            </a:extLst>
          </p:cNvPr>
          <p:cNvSpPr>
            <a:spLocks noGrp="1" noChangeArrowheads="1"/>
          </p:cNvSpPr>
          <p:nvPr>
            <p:ph type="ftr" sz="quarter" idx="11"/>
          </p:nvPr>
        </p:nvSpPr>
        <p:spPr/>
        <p:txBody>
          <a:bodyPr/>
          <a:lstStyle>
            <a:lvl1pPr>
              <a:defRPr/>
            </a:lvl1pPr>
          </a:lstStyle>
          <a:p>
            <a:pPr>
              <a:defRPr/>
            </a:pPr>
            <a:endParaRPr lang="de-AT"/>
          </a:p>
        </p:txBody>
      </p:sp>
      <p:sp>
        <p:nvSpPr>
          <p:cNvPr id="6" name="Rectangle 6">
            <a:extLst>
              <a:ext uri="{FF2B5EF4-FFF2-40B4-BE49-F238E27FC236}">
                <a16:creationId xmlns:a16="http://schemas.microsoft.com/office/drawing/2014/main" xmlns="" id="{3C6963EF-4F4F-2F4A-9206-4BE71AC3F2E0}"/>
              </a:ext>
            </a:extLst>
          </p:cNvPr>
          <p:cNvSpPr>
            <a:spLocks noGrp="1" noChangeArrowheads="1"/>
          </p:cNvSpPr>
          <p:nvPr>
            <p:ph type="sldNum" sz="quarter" idx="12"/>
          </p:nvPr>
        </p:nvSpPr>
        <p:spPr>
          <a:xfrm>
            <a:off x="6732588" y="6248400"/>
            <a:ext cx="1905000" cy="457200"/>
          </a:xfrm>
        </p:spPr>
        <p:txBody>
          <a:bodyPr/>
          <a:lstStyle>
            <a:lvl1pPr>
              <a:defRPr/>
            </a:lvl1pPr>
          </a:lstStyle>
          <a:p>
            <a:fld id="{6A3BA302-C8B0-7548-950A-20E3D9533E5F}" type="slidenum">
              <a:rPr lang="de-AT" altLang="ru-RU"/>
              <a:pPr/>
              <a:t>‹#›</a:t>
            </a:fld>
            <a:endParaRPr lang="de-AT" altLang="ru-RU"/>
          </a:p>
        </p:txBody>
      </p:sp>
    </p:spTree>
    <p:extLst>
      <p:ext uri="{BB962C8B-B14F-4D97-AF65-F5344CB8AC3E}">
        <p14:creationId xmlns:p14="http://schemas.microsoft.com/office/powerpoint/2010/main" val="3388619885"/>
      </p:ext>
    </p:extLst>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09600"/>
            <a:ext cx="1943100" cy="54864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85800" y="609600"/>
            <a:ext cx="5676900" cy="548640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xmlns="" id="{190F8910-35B2-C945-A263-45833D6B18E0}"/>
              </a:ext>
            </a:extLst>
          </p:cNvPr>
          <p:cNvSpPr>
            <a:spLocks noGrp="1" noChangeArrowheads="1"/>
          </p:cNvSpPr>
          <p:nvPr>
            <p:ph type="dt" sz="half" idx="10"/>
          </p:nvPr>
        </p:nvSpPr>
        <p:spPr/>
        <p:txBody>
          <a:bodyPr/>
          <a:lstStyle>
            <a:lvl1pPr>
              <a:defRPr/>
            </a:lvl1pPr>
          </a:lstStyle>
          <a:p>
            <a:pPr>
              <a:defRPr/>
            </a:pPr>
            <a:endParaRPr lang="de-AT"/>
          </a:p>
        </p:txBody>
      </p:sp>
      <p:sp>
        <p:nvSpPr>
          <p:cNvPr id="5" name="Rectangle 5">
            <a:extLst>
              <a:ext uri="{FF2B5EF4-FFF2-40B4-BE49-F238E27FC236}">
                <a16:creationId xmlns:a16="http://schemas.microsoft.com/office/drawing/2014/main" xmlns="" id="{3D6AF4DC-FEEC-B947-A77D-5AD0A2B0F002}"/>
              </a:ext>
            </a:extLst>
          </p:cNvPr>
          <p:cNvSpPr>
            <a:spLocks noGrp="1" noChangeArrowheads="1"/>
          </p:cNvSpPr>
          <p:nvPr>
            <p:ph type="ftr" sz="quarter" idx="11"/>
          </p:nvPr>
        </p:nvSpPr>
        <p:spPr/>
        <p:txBody>
          <a:bodyPr/>
          <a:lstStyle>
            <a:lvl1pPr>
              <a:defRPr/>
            </a:lvl1pPr>
          </a:lstStyle>
          <a:p>
            <a:pPr>
              <a:defRPr/>
            </a:pPr>
            <a:endParaRPr lang="de-AT"/>
          </a:p>
        </p:txBody>
      </p:sp>
      <p:sp>
        <p:nvSpPr>
          <p:cNvPr id="6" name="Rectangle 6">
            <a:extLst>
              <a:ext uri="{FF2B5EF4-FFF2-40B4-BE49-F238E27FC236}">
                <a16:creationId xmlns:a16="http://schemas.microsoft.com/office/drawing/2014/main" xmlns="" id="{08550F8C-359E-5240-A8CE-9760A3D07AAB}"/>
              </a:ext>
            </a:extLst>
          </p:cNvPr>
          <p:cNvSpPr>
            <a:spLocks noGrp="1" noChangeArrowheads="1"/>
          </p:cNvSpPr>
          <p:nvPr>
            <p:ph type="sldNum" sz="quarter" idx="12"/>
          </p:nvPr>
        </p:nvSpPr>
        <p:spPr>
          <a:xfrm>
            <a:off x="6732588" y="6248400"/>
            <a:ext cx="1905000" cy="457200"/>
          </a:xfrm>
        </p:spPr>
        <p:txBody>
          <a:bodyPr/>
          <a:lstStyle>
            <a:lvl1pPr>
              <a:defRPr/>
            </a:lvl1pPr>
          </a:lstStyle>
          <a:p>
            <a:fld id="{66652B3F-DD48-A745-98B4-F9A10DAD7B59}" type="slidenum">
              <a:rPr lang="de-AT" altLang="ru-RU"/>
              <a:pPr/>
              <a:t>‹#›</a:t>
            </a:fld>
            <a:endParaRPr lang="de-AT" altLang="ru-RU"/>
          </a:p>
        </p:txBody>
      </p:sp>
    </p:spTree>
    <p:extLst>
      <p:ext uri="{BB962C8B-B14F-4D97-AF65-F5344CB8AC3E}">
        <p14:creationId xmlns:p14="http://schemas.microsoft.com/office/powerpoint/2010/main" val="94016643"/>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de-DE"/>
              <a:t>Titelmasterformat durch Klicken bearbeiten</a:t>
            </a:r>
          </a:p>
        </p:txBody>
      </p:sp>
      <p:sp>
        <p:nvSpPr>
          <p:cNvPr id="3" name="Textplatzhalter 2"/>
          <p:cNvSpPr>
            <a:spLocks noGrp="1"/>
          </p:cNvSpPr>
          <p:nvPr>
            <p:ph type="body" sz="half" idx="1"/>
          </p:nvPr>
        </p:nvSpPr>
        <p:spPr>
          <a:xfrm>
            <a:off x="685800" y="1981200"/>
            <a:ext cx="3810000" cy="41148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981200"/>
            <a:ext cx="3810000" cy="41148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a:extLst>
              <a:ext uri="{FF2B5EF4-FFF2-40B4-BE49-F238E27FC236}">
                <a16:creationId xmlns:a16="http://schemas.microsoft.com/office/drawing/2014/main" xmlns="" id="{1FAB934C-9828-8141-88BE-0791A0433422}"/>
              </a:ext>
            </a:extLst>
          </p:cNvPr>
          <p:cNvSpPr>
            <a:spLocks noGrp="1" noChangeArrowheads="1"/>
          </p:cNvSpPr>
          <p:nvPr>
            <p:ph type="dt" sz="half" idx="10"/>
          </p:nvPr>
        </p:nvSpPr>
        <p:spPr/>
        <p:txBody>
          <a:bodyPr/>
          <a:lstStyle>
            <a:lvl1pPr>
              <a:defRPr/>
            </a:lvl1pPr>
          </a:lstStyle>
          <a:p>
            <a:pPr>
              <a:defRPr/>
            </a:pPr>
            <a:endParaRPr lang="de-AT"/>
          </a:p>
        </p:txBody>
      </p:sp>
      <p:sp>
        <p:nvSpPr>
          <p:cNvPr id="6" name="Rectangle 5">
            <a:extLst>
              <a:ext uri="{FF2B5EF4-FFF2-40B4-BE49-F238E27FC236}">
                <a16:creationId xmlns:a16="http://schemas.microsoft.com/office/drawing/2014/main" xmlns="" id="{86DC1087-9731-8641-BA01-E834C2701914}"/>
              </a:ext>
            </a:extLst>
          </p:cNvPr>
          <p:cNvSpPr>
            <a:spLocks noGrp="1" noChangeArrowheads="1"/>
          </p:cNvSpPr>
          <p:nvPr>
            <p:ph type="ftr" sz="quarter" idx="11"/>
          </p:nvPr>
        </p:nvSpPr>
        <p:spPr/>
        <p:txBody>
          <a:bodyPr/>
          <a:lstStyle>
            <a:lvl1pPr>
              <a:defRPr/>
            </a:lvl1pPr>
          </a:lstStyle>
          <a:p>
            <a:pPr>
              <a:defRPr/>
            </a:pPr>
            <a:endParaRPr lang="de-AT"/>
          </a:p>
        </p:txBody>
      </p:sp>
      <p:sp>
        <p:nvSpPr>
          <p:cNvPr id="7" name="Rectangle 6">
            <a:extLst>
              <a:ext uri="{FF2B5EF4-FFF2-40B4-BE49-F238E27FC236}">
                <a16:creationId xmlns:a16="http://schemas.microsoft.com/office/drawing/2014/main" xmlns="" id="{BB510ADF-53A0-1E48-AB38-4E93E594322E}"/>
              </a:ext>
            </a:extLst>
          </p:cNvPr>
          <p:cNvSpPr>
            <a:spLocks noGrp="1" noChangeArrowheads="1"/>
          </p:cNvSpPr>
          <p:nvPr>
            <p:ph type="sldNum" sz="quarter" idx="12"/>
          </p:nvPr>
        </p:nvSpPr>
        <p:spPr>
          <a:xfrm>
            <a:off x="6732588" y="6248400"/>
            <a:ext cx="1905000" cy="457200"/>
          </a:xfrm>
        </p:spPr>
        <p:txBody>
          <a:bodyPr/>
          <a:lstStyle>
            <a:lvl1pPr>
              <a:defRPr/>
            </a:lvl1pPr>
          </a:lstStyle>
          <a:p>
            <a:fld id="{64C2F15B-171D-714A-9EEA-7A63DA83DA0F}" type="slidenum">
              <a:rPr lang="de-AT" altLang="ru-RU"/>
              <a:pPr/>
              <a:t>‹#›</a:t>
            </a:fld>
            <a:endParaRPr lang="de-AT" altLang="ru-RU"/>
          </a:p>
        </p:txBody>
      </p:sp>
    </p:spTree>
    <p:extLst>
      <p:ext uri="{BB962C8B-B14F-4D97-AF65-F5344CB8AC3E}">
        <p14:creationId xmlns:p14="http://schemas.microsoft.com/office/powerpoint/2010/main" val="397203436"/>
      </p:ext>
    </p:extLst>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a:xfrm>
            <a:off x="685800" y="609600"/>
            <a:ext cx="7772400" cy="1143000"/>
          </a:xfrm>
        </p:spPr>
        <p:txBody>
          <a:bodyPr/>
          <a:lstStyle/>
          <a:p>
            <a:r>
              <a:rPr lang="de-DE"/>
              <a:t>Titelmasterformat durch Klicken bearbeiten</a:t>
            </a:r>
          </a:p>
        </p:txBody>
      </p:sp>
      <p:sp>
        <p:nvSpPr>
          <p:cNvPr id="3" name="Inhaltsplatzhalter 2"/>
          <p:cNvSpPr>
            <a:spLocks noGrp="1"/>
          </p:cNvSpPr>
          <p:nvPr>
            <p:ph sz="quarter" idx="1"/>
          </p:nvPr>
        </p:nvSpPr>
        <p:spPr>
          <a:xfrm>
            <a:off x="685800" y="1981200"/>
            <a:ext cx="3810000" cy="19812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4648200" y="1981200"/>
            <a:ext cx="3810000" cy="19812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685800" y="4114800"/>
            <a:ext cx="3810000" cy="19812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Inhaltsplatzhalter 5"/>
          <p:cNvSpPr>
            <a:spLocks noGrp="1"/>
          </p:cNvSpPr>
          <p:nvPr>
            <p:ph sz="quarter" idx="4"/>
          </p:nvPr>
        </p:nvSpPr>
        <p:spPr>
          <a:xfrm>
            <a:off x="4648200" y="4114800"/>
            <a:ext cx="3810000" cy="19812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a:extLst>
              <a:ext uri="{FF2B5EF4-FFF2-40B4-BE49-F238E27FC236}">
                <a16:creationId xmlns:a16="http://schemas.microsoft.com/office/drawing/2014/main" xmlns="" id="{C1246C20-A99A-0F4C-9945-6D956ACD53EE}"/>
              </a:ext>
            </a:extLst>
          </p:cNvPr>
          <p:cNvSpPr>
            <a:spLocks noGrp="1" noChangeArrowheads="1"/>
          </p:cNvSpPr>
          <p:nvPr>
            <p:ph type="dt" sz="half" idx="10"/>
          </p:nvPr>
        </p:nvSpPr>
        <p:spPr/>
        <p:txBody>
          <a:bodyPr/>
          <a:lstStyle>
            <a:lvl1pPr>
              <a:defRPr/>
            </a:lvl1pPr>
          </a:lstStyle>
          <a:p>
            <a:pPr>
              <a:defRPr/>
            </a:pPr>
            <a:endParaRPr lang="de-AT"/>
          </a:p>
        </p:txBody>
      </p:sp>
      <p:sp>
        <p:nvSpPr>
          <p:cNvPr id="8" name="Rectangle 5">
            <a:extLst>
              <a:ext uri="{FF2B5EF4-FFF2-40B4-BE49-F238E27FC236}">
                <a16:creationId xmlns:a16="http://schemas.microsoft.com/office/drawing/2014/main" xmlns="" id="{9C1BA12C-1CF9-6145-9E63-B61309CDAB6D}"/>
              </a:ext>
            </a:extLst>
          </p:cNvPr>
          <p:cNvSpPr>
            <a:spLocks noGrp="1" noChangeArrowheads="1"/>
          </p:cNvSpPr>
          <p:nvPr>
            <p:ph type="ftr" sz="quarter" idx="11"/>
          </p:nvPr>
        </p:nvSpPr>
        <p:spPr/>
        <p:txBody>
          <a:bodyPr/>
          <a:lstStyle>
            <a:lvl1pPr>
              <a:defRPr/>
            </a:lvl1pPr>
          </a:lstStyle>
          <a:p>
            <a:pPr>
              <a:defRPr/>
            </a:pPr>
            <a:endParaRPr lang="de-AT"/>
          </a:p>
        </p:txBody>
      </p:sp>
      <p:sp>
        <p:nvSpPr>
          <p:cNvPr id="9" name="Rectangle 6">
            <a:extLst>
              <a:ext uri="{FF2B5EF4-FFF2-40B4-BE49-F238E27FC236}">
                <a16:creationId xmlns:a16="http://schemas.microsoft.com/office/drawing/2014/main" xmlns="" id="{240BDFEB-1385-4142-91BD-7D001078C1DD}"/>
              </a:ext>
            </a:extLst>
          </p:cNvPr>
          <p:cNvSpPr>
            <a:spLocks noGrp="1" noChangeArrowheads="1"/>
          </p:cNvSpPr>
          <p:nvPr>
            <p:ph type="sldNum" sz="quarter" idx="12"/>
          </p:nvPr>
        </p:nvSpPr>
        <p:spPr>
          <a:xfrm>
            <a:off x="6732588" y="6248400"/>
            <a:ext cx="1905000" cy="457200"/>
          </a:xfrm>
        </p:spPr>
        <p:txBody>
          <a:bodyPr/>
          <a:lstStyle>
            <a:lvl1pPr>
              <a:defRPr/>
            </a:lvl1pPr>
          </a:lstStyle>
          <a:p>
            <a:fld id="{C93DE31D-2A0E-E24D-8459-48E6AF10551A}" type="slidenum">
              <a:rPr lang="de-AT" altLang="ru-RU"/>
              <a:pPr/>
              <a:t>‹#›</a:t>
            </a:fld>
            <a:endParaRPr lang="de-AT" altLang="ru-RU"/>
          </a:p>
        </p:txBody>
      </p:sp>
    </p:spTree>
    <p:extLst>
      <p:ext uri="{BB962C8B-B14F-4D97-AF65-F5344CB8AC3E}">
        <p14:creationId xmlns:p14="http://schemas.microsoft.com/office/powerpoint/2010/main" val="1035347414"/>
      </p:ext>
    </p:extLst>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el und Text über Inhalt">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de-DE"/>
              <a:t>Titelmasterformat durch Klicken bearbeiten</a:t>
            </a:r>
          </a:p>
        </p:txBody>
      </p:sp>
      <p:sp>
        <p:nvSpPr>
          <p:cNvPr id="3" name="Textplatzhalter 2"/>
          <p:cNvSpPr>
            <a:spLocks noGrp="1"/>
          </p:cNvSpPr>
          <p:nvPr>
            <p:ph type="body" sz="half" idx="1"/>
          </p:nvPr>
        </p:nvSpPr>
        <p:spPr>
          <a:xfrm>
            <a:off x="685800" y="1981200"/>
            <a:ext cx="7772400" cy="19812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85800" y="4114800"/>
            <a:ext cx="7772400" cy="19812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a:extLst>
              <a:ext uri="{FF2B5EF4-FFF2-40B4-BE49-F238E27FC236}">
                <a16:creationId xmlns:a16="http://schemas.microsoft.com/office/drawing/2014/main" xmlns="" id="{C4BE3498-134F-8948-A280-92432000AB8B}"/>
              </a:ext>
            </a:extLst>
          </p:cNvPr>
          <p:cNvSpPr>
            <a:spLocks noGrp="1" noChangeArrowheads="1"/>
          </p:cNvSpPr>
          <p:nvPr>
            <p:ph type="dt" sz="half" idx="10"/>
          </p:nvPr>
        </p:nvSpPr>
        <p:spPr/>
        <p:txBody>
          <a:bodyPr/>
          <a:lstStyle>
            <a:lvl1pPr>
              <a:defRPr/>
            </a:lvl1pPr>
          </a:lstStyle>
          <a:p>
            <a:pPr>
              <a:defRPr/>
            </a:pPr>
            <a:endParaRPr lang="de-AT"/>
          </a:p>
        </p:txBody>
      </p:sp>
      <p:sp>
        <p:nvSpPr>
          <p:cNvPr id="6" name="Rectangle 5">
            <a:extLst>
              <a:ext uri="{FF2B5EF4-FFF2-40B4-BE49-F238E27FC236}">
                <a16:creationId xmlns:a16="http://schemas.microsoft.com/office/drawing/2014/main" xmlns="" id="{C55D9024-67CC-624F-8DAD-9E5AFF3F361C}"/>
              </a:ext>
            </a:extLst>
          </p:cNvPr>
          <p:cNvSpPr>
            <a:spLocks noGrp="1" noChangeArrowheads="1"/>
          </p:cNvSpPr>
          <p:nvPr>
            <p:ph type="ftr" sz="quarter" idx="11"/>
          </p:nvPr>
        </p:nvSpPr>
        <p:spPr/>
        <p:txBody>
          <a:bodyPr/>
          <a:lstStyle>
            <a:lvl1pPr>
              <a:defRPr/>
            </a:lvl1pPr>
          </a:lstStyle>
          <a:p>
            <a:pPr>
              <a:defRPr/>
            </a:pPr>
            <a:endParaRPr lang="de-AT"/>
          </a:p>
        </p:txBody>
      </p:sp>
      <p:sp>
        <p:nvSpPr>
          <p:cNvPr id="7" name="Rectangle 6">
            <a:extLst>
              <a:ext uri="{FF2B5EF4-FFF2-40B4-BE49-F238E27FC236}">
                <a16:creationId xmlns:a16="http://schemas.microsoft.com/office/drawing/2014/main" xmlns="" id="{C5D97174-01EF-2345-ACC2-CE9CB7040E04}"/>
              </a:ext>
            </a:extLst>
          </p:cNvPr>
          <p:cNvSpPr>
            <a:spLocks noGrp="1" noChangeArrowheads="1"/>
          </p:cNvSpPr>
          <p:nvPr>
            <p:ph type="sldNum" sz="quarter" idx="12"/>
          </p:nvPr>
        </p:nvSpPr>
        <p:spPr>
          <a:xfrm>
            <a:off x="6732588" y="6248400"/>
            <a:ext cx="1905000" cy="457200"/>
          </a:xfrm>
        </p:spPr>
        <p:txBody>
          <a:bodyPr/>
          <a:lstStyle>
            <a:lvl1pPr>
              <a:defRPr/>
            </a:lvl1pPr>
          </a:lstStyle>
          <a:p>
            <a:fld id="{1724F425-EC8E-7648-A3A7-DB97A79C51B3}" type="slidenum">
              <a:rPr lang="de-AT" altLang="ru-RU"/>
              <a:pPr/>
              <a:t>‹#›</a:t>
            </a:fld>
            <a:endParaRPr lang="de-AT" altLang="ru-RU"/>
          </a:p>
        </p:txBody>
      </p:sp>
    </p:spTree>
    <p:extLst>
      <p:ext uri="{BB962C8B-B14F-4D97-AF65-F5344CB8AC3E}">
        <p14:creationId xmlns:p14="http://schemas.microsoft.com/office/powerpoint/2010/main" val="2355513896"/>
      </p:ext>
    </p:extLst>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reserve="1">
  <p:cSld name="Titel und Inhalt über Text">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de-DE"/>
              <a:t>Titelmasterformat durch Klicken bearbeiten</a:t>
            </a:r>
          </a:p>
        </p:txBody>
      </p:sp>
      <p:sp>
        <p:nvSpPr>
          <p:cNvPr id="3" name="Inhaltsplatzhalter 2"/>
          <p:cNvSpPr>
            <a:spLocks noGrp="1"/>
          </p:cNvSpPr>
          <p:nvPr>
            <p:ph sz="half" idx="1"/>
          </p:nvPr>
        </p:nvSpPr>
        <p:spPr>
          <a:xfrm>
            <a:off x="685800" y="1981200"/>
            <a:ext cx="7772400" cy="19812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85800" y="4114800"/>
            <a:ext cx="7772400" cy="19812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a:extLst>
              <a:ext uri="{FF2B5EF4-FFF2-40B4-BE49-F238E27FC236}">
                <a16:creationId xmlns:a16="http://schemas.microsoft.com/office/drawing/2014/main" xmlns="" id="{951CD5FD-0F5D-064D-BDA3-E7EB5A2E7027}"/>
              </a:ext>
            </a:extLst>
          </p:cNvPr>
          <p:cNvSpPr>
            <a:spLocks noGrp="1" noChangeArrowheads="1"/>
          </p:cNvSpPr>
          <p:nvPr>
            <p:ph type="dt" sz="half" idx="10"/>
          </p:nvPr>
        </p:nvSpPr>
        <p:spPr/>
        <p:txBody>
          <a:bodyPr/>
          <a:lstStyle>
            <a:lvl1pPr>
              <a:defRPr/>
            </a:lvl1pPr>
          </a:lstStyle>
          <a:p>
            <a:pPr>
              <a:defRPr/>
            </a:pPr>
            <a:endParaRPr lang="de-AT"/>
          </a:p>
        </p:txBody>
      </p:sp>
      <p:sp>
        <p:nvSpPr>
          <p:cNvPr id="6" name="Rectangle 5">
            <a:extLst>
              <a:ext uri="{FF2B5EF4-FFF2-40B4-BE49-F238E27FC236}">
                <a16:creationId xmlns:a16="http://schemas.microsoft.com/office/drawing/2014/main" xmlns="" id="{F9878A58-1802-404D-B799-2B549C30A3C1}"/>
              </a:ext>
            </a:extLst>
          </p:cNvPr>
          <p:cNvSpPr>
            <a:spLocks noGrp="1" noChangeArrowheads="1"/>
          </p:cNvSpPr>
          <p:nvPr>
            <p:ph type="ftr" sz="quarter" idx="11"/>
          </p:nvPr>
        </p:nvSpPr>
        <p:spPr/>
        <p:txBody>
          <a:bodyPr/>
          <a:lstStyle>
            <a:lvl1pPr>
              <a:defRPr/>
            </a:lvl1pPr>
          </a:lstStyle>
          <a:p>
            <a:pPr>
              <a:defRPr/>
            </a:pPr>
            <a:endParaRPr lang="de-AT"/>
          </a:p>
        </p:txBody>
      </p:sp>
      <p:sp>
        <p:nvSpPr>
          <p:cNvPr id="7" name="Rectangle 6">
            <a:extLst>
              <a:ext uri="{FF2B5EF4-FFF2-40B4-BE49-F238E27FC236}">
                <a16:creationId xmlns:a16="http://schemas.microsoft.com/office/drawing/2014/main" xmlns="" id="{2FEF4C25-5C13-2C45-A320-9D66C0D25A97}"/>
              </a:ext>
            </a:extLst>
          </p:cNvPr>
          <p:cNvSpPr>
            <a:spLocks noGrp="1" noChangeArrowheads="1"/>
          </p:cNvSpPr>
          <p:nvPr>
            <p:ph type="sldNum" sz="quarter" idx="12"/>
          </p:nvPr>
        </p:nvSpPr>
        <p:spPr>
          <a:xfrm>
            <a:off x="6732588" y="6248400"/>
            <a:ext cx="1905000" cy="457200"/>
          </a:xfrm>
        </p:spPr>
        <p:txBody>
          <a:bodyPr/>
          <a:lstStyle>
            <a:lvl1pPr>
              <a:defRPr/>
            </a:lvl1pPr>
          </a:lstStyle>
          <a:p>
            <a:fld id="{94AC6AC0-2F68-304B-B198-785AA24F11BD}" type="slidenum">
              <a:rPr lang="de-AT" altLang="ru-RU"/>
              <a:pPr/>
              <a:t>‹#›</a:t>
            </a:fld>
            <a:endParaRPr lang="de-AT" altLang="ru-RU"/>
          </a:p>
        </p:txBody>
      </p:sp>
    </p:spTree>
    <p:extLst>
      <p:ext uri="{BB962C8B-B14F-4D97-AF65-F5344CB8AC3E}">
        <p14:creationId xmlns:p14="http://schemas.microsoft.com/office/powerpoint/2010/main" val="1653814830"/>
      </p:ext>
    </p:extLst>
  </p:cSld>
  <p:clrMapOvr>
    <a:masterClrMapping/>
  </p:clrMapOvr>
  <p:transition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4831312"/>
      </p:ext>
    </p:extLst>
  </p:cSld>
  <p:clrMapOvr>
    <a:masterClrMapping/>
  </p:clrMapOvr>
  <p:transitio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bl">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a:t>Titelmasterformat durch Klicken bearbeiten</a:t>
            </a:r>
          </a:p>
        </p:txBody>
      </p:sp>
      <p:sp>
        <p:nvSpPr>
          <p:cNvPr id="3" name="Tabellenplatzhalter 2"/>
          <p:cNvSpPr>
            <a:spLocks noGrp="1"/>
          </p:cNvSpPr>
          <p:nvPr>
            <p:ph type="tbl" idx="1"/>
          </p:nvPr>
        </p:nvSpPr>
        <p:spPr>
          <a:xfrm>
            <a:off x="468313" y="1628775"/>
            <a:ext cx="8229600" cy="4525963"/>
          </a:xfrm>
        </p:spPr>
        <p:txBody>
          <a:bodyPr/>
          <a:lstStyle/>
          <a:p>
            <a:pPr lvl="0"/>
            <a:endParaRPr lang="de-DE" noProof="0"/>
          </a:p>
        </p:txBody>
      </p:sp>
      <p:sp>
        <p:nvSpPr>
          <p:cNvPr id="4" name="Rectangle 4">
            <a:extLst>
              <a:ext uri="{FF2B5EF4-FFF2-40B4-BE49-F238E27FC236}">
                <a16:creationId xmlns:a16="http://schemas.microsoft.com/office/drawing/2014/main" xmlns="" id="{B71ED5B2-7E7B-C643-81FB-9CFB08697A37}"/>
              </a:ext>
            </a:extLst>
          </p:cNvPr>
          <p:cNvSpPr>
            <a:spLocks noGrp="1" noChangeArrowheads="1"/>
          </p:cNvSpPr>
          <p:nvPr>
            <p:ph type="dt" sz="half" idx="10"/>
          </p:nvPr>
        </p:nvSpPr>
        <p:spPr/>
        <p:txBody>
          <a:bodyPr/>
          <a:lstStyle>
            <a:lvl1pPr>
              <a:defRPr/>
            </a:lvl1pPr>
          </a:lstStyle>
          <a:p>
            <a:pPr>
              <a:defRPr/>
            </a:pPr>
            <a:endParaRPr lang="de-DE"/>
          </a:p>
        </p:txBody>
      </p:sp>
      <p:sp>
        <p:nvSpPr>
          <p:cNvPr id="5" name="Rectangle 5">
            <a:extLst>
              <a:ext uri="{FF2B5EF4-FFF2-40B4-BE49-F238E27FC236}">
                <a16:creationId xmlns:a16="http://schemas.microsoft.com/office/drawing/2014/main" xmlns="" id="{F3F308C8-9689-C549-95FB-552AF6B17B95}"/>
              </a:ext>
            </a:extLst>
          </p:cNvPr>
          <p:cNvSpPr>
            <a:spLocks noGrp="1" noChangeArrowheads="1"/>
          </p:cNvSpPr>
          <p:nvPr>
            <p:ph type="ftr" sz="quarter" idx="11"/>
          </p:nvPr>
        </p:nvSpPr>
        <p:spPr/>
        <p:txBody>
          <a:bodyPr/>
          <a:lstStyle>
            <a:lvl1pPr>
              <a:defRPr/>
            </a:lvl1pPr>
          </a:lstStyle>
          <a:p>
            <a:pPr>
              <a:defRPr/>
            </a:pPr>
            <a:endParaRPr lang="de-DE"/>
          </a:p>
        </p:txBody>
      </p:sp>
      <p:sp>
        <p:nvSpPr>
          <p:cNvPr id="6" name="Rectangle 6">
            <a:extLst>
              <a:ext uri="{FF2B5EF4-FFF2-40B4-BE49-F238E27FC236}">
                <a16:creationId xmlns:a16="http://schemas.microsoft.com/office/drawing/2014/main" xmlns="" id="{31165875-ED24-AE4E-B073-95B148812482}"/>
              </a:ext>
            </a:extLst>
          </p:cNvPr>
          <p:cNvSpPr>
            <a:spLocks noGrp="1" noChangeArrowheads="1"/>
          </p:cNvSpPr>
          <p:nvPr>
            <p:ph type="sldNum" sz="quarter" idx="12"/>
          </p:nvPr>
        </p:nvSpPr>
        <p:spPr>
          <a:xfrm>
            <a:off x="6732588" y="6248400"/>
            <a:ext cx="1905000" cy="457200"/>
          </a:xfrm>
        </p:spPr>
        <p:txBody>
          <a:bodyPr/>
          <a:lstStyle>
            <a:lvl1pPr>
              <a:defRPr/>
            </a:lvl1pPr>
          </a:lstStyle>
          <a:p>
            <a:fld id="{80B7BB36-4A6A-2E45-AFCF-E7CACE10419E}" type="slidenum">
              <a:rPr lang="de-DE" altLang="ru-RU"/>
              <a:pPr/>
              <a:t>‹#›</a:t>
            </a:fld>
            <a:endParaRPr lang="de-DE" altLang="ru-RU"/>
          </a:p>
        </p:txBody>
      </p:sp>
    </p:spTree>
    <p:extLst>
      <p:ext uri="{BB962C8B-B14F-4D97-AF65-F5344CB8AC3E}">
        <p14:creationId xmlns:p14="http://schemas.microsoft.com/office/powerpoint/2010/main" val="1777314851"/>
      </p:ext>
    </p:extLst>
  </p:cSld>
  <p:clrMapOvr>
    <a:masterClrMapping/>
  </p:clrMapOvr>
  <p:transition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Inhalt mit Beschriftung">
    <p:spTree>
      <p:nvGrpSpPr>
        <p:cNvPr id="1" name=""/>
        <p:cNvGrpSpPr/>
        <p:nvPr/>
      </p:nvGrpSpPr>
      <p:grpSpPr>
        <a:xfrm>
          <a:off x="0" y="0"/>
          <a:ext cx="0" cy="0"/>
          <a:chOff x="0" y="0"/>
          <a:chExt cx="0" cy="0"/>
        </a:xfrm>
      </p:grpSpPr>
      <p:sp>
        <p:nvSpPr>
          <p:cNvPr id="2" name="Datumsplatzhalter 4">
            <a:extLst>
              <a:ext uri="{FF2B5EF4-FFF2-40B4-BE49-F238E27FC236}">
                <a16:creationId xmlns:a16="http://schemas.microsoft.com/office/drawing/2014/main" xmlns="" id="{A08D0E25-3940-F949-996A-CF7E05E6B090}"/>
              </a:ext>
            </a:extLst>
          </p:cNvPr>
          <p:cNvSpPr>
            <a:spLocks noGrp="1"/>
          </p:cNvSpPr>
          <p:nvPr>
            <p:ph type="dt" sz="half" idx="10"/>
          </p:nvPr>
        </p:nvSpPr>
        <p:spPr/>
        <p:txBody>
          <a:bodyPr/>
          <a:lstStyle>
            <a:lvl1pPr>
              <a:defRPr/>
            </a:lvl1pPr>
          </a:lstStyle>
          <a:p>
            <a:pPr>
              <a:defRPr/>
            </a:pPr>
            <a:fld id="{ED6CF76C-A190-7E4F-9F91-2E3D01FAB668}" type="datetime1">
              <a:rPr lang="de-DE"/>
              <a:pPr>
                <a:defRPr/>
              </a:pPr>
              <a:t>17.01.2020</a:t>
            </a:fld>
            <a:endParaRPr lang="de-DE"/>
          </a:p>
        </p:txBody>
      </p:sp>
      <p:sp>
        <p:nvSpPr>
          <p:cNvPr id="3" name="Fußzeilenplatzhalter 5">
            <a:extLst>
              <a:ext uri="{FF2B5EF4-FFF2-40B4-BE49-F238E27FC236}">
                <a16:creationId xmlns:a16="http://schemas.microsoft.com/office/drawing/2014/main" xmlns="" id="{D2F8C8AC-A4F7-0F48-A132-2EA4BC7B5DE1}"/>
              </a:ext>
            </a:extLst>
          </p:cNvPr>
          <p:cNvSpPr>
            <a:spLocks noGrp="1"/>
          </p:cNvSpPr>
          <p:nvPr>
            <p:ph type="ftr" sz="quarter" idx="11"/>
          </p:nvPr>
        </p:nvSpPr>
        <p:spPr/>
        <p:txBody>
          <a:bodyPr/>
          <a:lstStyle>
            <a:lvl1pPr>
              <a:defRPr/>
            </a:lvl1pPr>
          </a:lstStyle>
          <a:p>
            <a:pPr>
              <a:defRPr/>
            </a:pPr>
            <a:r>
              <a:rPr lang="de-DE"/>
              <a:t>HERZ.PPT</a:t>
            </a:r>
          </a:p>
        </p:txBody>
      </p:sp>
      <p:sp>
        <p:nvSpPr>
          <p:cNvPr id="4" name="Foliennummernplatzhalter 6">
            <a:extLst>
              <a:ext uri="{FF2B5EF4-FFF2-40B4-BE49-F238E27FC236}">
                <a16:creationId xmlns:a16="http://schemas.microsoft.com/office/drawing/2014/main" xmlns="" id="{FE6CBBEA-441E-C442-82C7-08CF58F79DA1}"/>
              </a:ext>
            </a:extLst>
          </p:cNvPr>
          <p:cNvSpPr>
            <a:spLocks noGrp="1"/>
          </p:cNvSpPr>
          <p:nvPr>
            <p:ph type="sldNum" sz="quarter" idx="12"/>
          </p:nvPr>
        </p:nvSpPr>
        <p:spPr/>
        <p:txBody>
          <a:bodyPr/>
          <a:lstStyle>
            <a:lvl1pPr>
              <a:defRPr>
                <a:latin typeface="Helvetica" pitchFamily="2" charset="0"/>
              </a:defRPr>
            </a:lvl1pPr>
          </a:lstStyle>
          <a:p>
            <a:fld id="{A237AA6A-7515-D943-BA34-D1040BA35F1F}" type="slidenum">
              <a:rPr lang="de-DE" altLang="ru-RU"/>
              <a:pPr/>
              <a:t>‹#›</a:t>
            </a:fld>
            <a:endParaRPr lang="de-DE" altLang="ru-RU"/>
          </a:p>
        </p:txBody>
      </p:sp>
    </p:spTree>
    <p:extLst>
      <p:ext uri="{BB962C8B-B14F-4D97-AF65-F5344CB8AC3E}">
        <p14:creationId xmlns:p14="http://schemas.microsoft.com/office/powerpoint/2010/main" val="358471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4">
            <a:extLst>
              <a:ext uri="{FF2B5EF4-FFF2-40B4-BE49-F238E27FC236}">
                <a16:creationId xmlns:a16="http://schemas.microsoft.com/office/drawing/2014/main" xmlns="" id="{6607827E-F6D9-B44E-BB78-C85F8E06B3B2}"/>
              </a:ext>
            </a:extLst>
          </p:cNvPr>
          <p:cNvSpPr>
            <a:spLocks noGrp="1" noChangeArrowheads="1"/>
          </p:cNvSpPr>
          <p:nvPr>
            <p:ph type="dt" sz="half" idx="10"/>
          </p:nvPr>
        </p:nvSpPr>
        <p:spPr/>
        <p:txBody>
          <a:bodyPr/>
          <a:lstStyle>
            <a:lvl1pPr>
              <a:defRPr/>
            </a:lvl1pPr>
          </a:lstStyle>
          <a:p>
            <a:pPr>
              <a:defRPr/>
            </a:pPr>
            <a:endParaRPr lang="de-AT"/>
          </a:p>
        </p:txBody>
      </p:sp>
      <p:sp>
        <p:nvSpPr>
          <p:cNvPr id="5" name="Rectangle 5">
            <a:extLst>
              <a:ext uri="{FF2B5EF4-FFF2-40B4-BE49-F238E27FC236}">
                <a16:creationId xmlns:a16="http://schemas.microsoft.com/office/drawing/2014/main" xmlns="" id="{5CB4C395-31B1-3A46-9B57-5E0E0D2D8747}"/>
              </a:ext>
            </a:extLst>
          </p:cNvPr>
          <p:cNvSpPr>
            <a:spLocks noGrp="1" noChangeArrowheads="1"/>
          </p:cNvSpPr>
          <p:nvPr>
            <p:ph type="ftr" sz="quarter" idx="11"/>
          </p:nvPr>
        </p:nvSpPr>
        <p:spPr/>
        <p:txBody>
          <a:bodyPr/>
          <a:lstStyle>
            <a:lvl1pPr>
              <a:defRPr/>
            </a:lvl1pPr>
          </a:lstStyle>
          <a:p>
            <a:pPr>
              <a:defRPr/>
            </a:pPr>
            <a:endParaRPr lang="de-AT"/>
          </a:p>
        </p:txBody>
      </p:sp>
      <p:sp>
        <p:nvSpPr>
          <p:cNvPr id="6" name="Rectangle 6">
            <a:extLst>
              <a:ext uri="{FF2B5EF4-FFF2-40B4-BE49-F238E27FC236}">
                <a16:creationId xmlns:a16="http://schemas.microsoft.com/office/drawing/2014/main" xmlns="" id="{0DAEC989-D43E-474B-8DD4-6403A8ABBCD1}"/>
              </a:ext>
            </a:extLst>
          </p:cNvPr>
          <p:cNvSpPr>
            <a:spLocks noGrp="1" noChangeArrowheads="1"/>
          </p:cNvSpPr>
          <p:nvPr>
            <p:ph type="sldNum" sz="quarter" idx="12"/>
          </p:nvPr>
        </p:nvSpPr>
        <p:spPr>
          <a:xfrm>
            <a:off x="6732588" y="6248400"/>
            <a:ext cx="1905000" cy="457200"/>
          </a:xfrm>
        </p:spPr>
        <p:txBody>
          <a:bodyPr/>
          <a:lstStyle>
            <a:lvl1pPr>
              <a:defRPr/>
            </a:lvl1pPr>
          </a:lstStyle>
          <a:p>
            <a:fld id="{D3FF0347-088D-C545-AA00-53CA35D351D8}" type="slidenum">
              <a:rPr lang="de-AT" altLang="ru-RU"/>
              <a:pPr/>
              <a:t>‹#›</a:t>
            </a:fld>
            <a:endParaRPr lang="de-AT" altLang="ru-RU"/>
          </a:p>
        </p:txBody>
      </p:sp>
    </p:spTree>
    <p:extLst>
      <p:ext uri="{BB962C8B-B14F-4D97-AF65-F5344CB8AC3E}">
        <p14:creationId xmlns:p14="http://schemas.microsoft.com/office/powerpoint/2010/main" val="128058786"/>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a:extLst>
              <a:ext uri="{FF2B5EF4-FFF2-40B4-BE49-F238E27FC236}">
                <a16:creationId xmlns:a16="http://schemas.microsoft.com/office/drawing/2014/main" xmlns="" id="{74FD5B1B-85F2-514F-9F49-309BC1EC1EED}"/>
              </a:ext>
            </a:extLst>
          </p:cNvPr>
          <p:cNvSpPr>
            <a:spLocks noGrp="1" noChangeArrowheads="1"/>
          </p:cNvSpPr>
          <p:nvPr>
            <p:ph type="dt" sz="half" idx="10"/>
          </p:nvPr>
        </p:nvSpPr>
        <p:spPr/>
        <p:txBody>
          <a:bodyPr/>
          <a:lstStyle>
            <a:lvl1pPr>
              <a:defRPr/>
            </a:lvl1pPr>
          </a:lstStyle>
          <a:p>
            <a:pPr>
              <a:defRPr/>
            </a:pPr>
            <a:endParaRPr lang="de-AT"/>
          </a:p>
        </p:txBody>
      </p:sp>
      <p:sp>
        <p:nvSpPr>
          <p:cNvPr id="6" name="Rectangle 5">
            <a:extLst>
              <a:ext uri="{FF2B5EF4-FFF2-40B4-BE49-F238E27FC236}">
                <a16:creationId xmlns:a16="http://schemas.microsoft.com/office/drawing/2014/main" xmlns="" id="{4FFE144C-1CE6-2245-89C2-1D17DD840602}"/>
              </a:ext>
            </a:extLst>
          </p:cNvPr>
          <p:cNvSpPr>
            <a:spLocks noGrp="1" noChangeArrowheads="1"/>
          </p:cNvSpPr>
          <p:nvPr>
            <p:ph type="ftr" sz="quarter" idx="11"/>
          </p:nvPr>
        </p:nvSpPr>
        <p:spPr/>
        <p:txBody>
          <a:bodyPr/>
          <a:lstStyle>
            <a:lvl1pPr>
              <a:defRPr/>
            </a:lvl1pPr>
          </a:lstStyle>
          <a:p>
            <a:pPr>
              <a:defRPr/>
            </a:pPr>
            <a:endParaRPr lang="de-AT"/>
          </a:p>
        </p:txBody>
      </p:sp>
      <p:sp>
        <p:nvSpPr>
          <p:cNvPr id="7" name="Rectangle 6">
            <a:extLst>
              <a:ext uri="{FF2B5EF4-FFF2-40B4-BE49-F238E27FC236}">
                <a16:creationId xmlns:a16="http://schemas.microsoft.com/office/drawing/2014/main" xmlns="" id="{91FEC7DA-659E-6146-97B8-FC9037DC8D84}"/>
              </a:ext>
            </a:extLst>
          </p:cNvPr>
          <p:cNvSpPr>
            <a:spLocks noGrp="1" noChangeArrowheads="1"/>
          </p:cNvSpPr>
          <p:nvPr>
            <p:ph type="sldNum" sz="quarter" idx="12"/>
          </p:nvPr>
        </p:nvSpPr>
        <p:spPr>
          <a:xfrm>
            <a:off x="6732588" y="6248400"/>
            <a:ext cx="1905000" cy="457200"/>
          </a:xfrm>
        </p:spPr>
        <p:txBody>
          <a:bodyPr/>
          <a:lstStyle>
            <a:lvl1pPr>
              <a:defRPr/>
            </a:lvl1pPr>
          </a:lstStyle>
          <a:p>
            <a:fld id="{B0B3CAFB-1C2D-CD4E-AC38-48A4AD1040E9}" type="slidenum">
              <a:rPr lang="de-AT" altLang="ru-RU"/>
              <a:pPr/>
              <a:t>‹#›</a:t>
            </a:fld>
            <a:endParaRPr lang="de-AT" altLang="ru-RU"/>
          </a:p>
        </p:txBody>
      </p:sp>
    </p:spTree>
    <p:extLst>
      <p:ext uri="{BB962C8B-B14F-4D97-AF65-F5344CB8AC3E}">
        <p14:creationId xmlns:p14="http://schemas.microsoft.com/office/powerpoint/2010/main" val="3752405703"/>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a:extLst>
              <a:ext uri="{FF2B5EF4-FFF2-40B4-BE49-F238E27FC236}">
                <a16:creationId xmlns:a16="http://schemas.microsoft.com/office/drawing/2014/main" xmlns="" id="{82654F6F-68B1-2C42-8EA8-57E26D3BC514}"/>
              </a:ext>
            </a:extLst>
          </p:cNvPr>
          <p:cNvSpPr>
            <a:spLocks noGrp="1" noChangeArrowheads="1"/>
          </p:cNvSpPr>
          <p:nvPr>
            <p:ph type="dt" sz="half" idx="10"/>
          </p:nvPr>
        </p:nvSpPr>
        <p:spPr/>
        <p:txBody>
          <a:bodyPr/>
          <a:lstStyle>
            <a:lvl1pPr>
              <a:defRPr/>
            </a:lvl1pPr>
          </a:lstStyle>
          <a:p>
            <a:pPr>
              <a:defRPr/>
            </a:pPr>
            <a:endParaRPr lang="de-AT"/>
          </a:p>
        </p:txBody>
      </p:sp>
      <p:sp>
        <p:nvSpPr>
          <p:cNvPr id="8" name="Rectangle 5">
            <a:extLst>
              <a:ext uri="{FF2B5EF4-FFF2-40B4-BE49-F238E27FC236}">
                <a16:creationId xmlns:a16="http://schemas.microsoft.com/office/drawing/2014/main" xmlns="" id="{0B26A361-325D-B441-BA88-8AB962B3F66C}"/>
              </a:ext>
            </a:extLst>
          </p:cNvPr>
          <p:cNvSpPr>
            <a:spLocks noGrp="1" noChangeArrowheads="1"/>
          </p:cNvSpPr>
          <p:nvPr>
            <p:ph type="ftr" sz="quarter" idx="11"/>
          </p:nvPr>
        </p:nvSpPr>
        <p:spPr/>
        <p:txBody>
          <a:bodyPr/>
          <a:lstStyle>
            <a:lvl1pPr>
              <a:defRPr/>
            </a:lvl1pPr>
          </a:lstStyle>
          <a:p>
            <a:pPr>
              <a:defRPr/>
            </a:pPr>
            <a:endParaRPr lang="de-AT"/>
          </a:p>
        </p:txBody>
      </p:sp>
      <p:sp>
        <p:nvSpPr>
          <p:cNvPr id="9" name="Rectangle 6">
            <a:extLst>
              <a:ext uri="{FF2B5EF4-FFF2-40B4-BE49-F238E27FC236}">
                <a16:creationId xmlns:a16="http://schemas.microsoft.com/office/drawing/2014/main" xmlns="" id="{9C71066B-6493-2149-B8E5-1616A3FC2BCA}"/>
              </a:ext>
            </a:extLst>
          </p:cNvPr>
          <p:cNvSpPr>
            <a:spLocks noGrp="1" noChangeArrowheads="1"/>
          </p:cNvSpPr>
          <p:nvPr>
            <p:ph type="sldNum" sz="quarter" idx="12"/>
          </p:nvPr>
        </p:nvSpPr>
        <p:spPr>
          <a:xfrm>
            <a:off x="6732588" y="6248400"/>
            <a:ext cx="1905000" cy="457200"/>
          </a:xfrm>
        </p:spPr>
        <p:txBody>
          <a:bodyPr/>
          <a:lstStyle>
            <a:lvl1pPr>
              <a:defRPr/>
            </a:lvl1pPr>
          </a:lstStyle>
          <a:p>
            <a:fld id="{6B68BD49-0F02-A64A-87AF-6EDFE4FCC69D}" type="slidenum">
              <a:rPr lang="de-AT" altLang="ru-RU"/>
              <a:pPr/>
              <a:t>‹#›</a:t>
            </a:fld>
            <a:endParaRPr lang="de-AT" altLang="ru-RU"/>
          </a:p>
        </p:txBody>
      </p:sp>
    </p:spTree>
    <p:extLst>
      <p:ext uri="{BB962C8B-B14F-4D97-AF65-F5344CB8AC3E}">
        <p14:creationId xmlns:p14="http://schemas.microsoft.com/office/powerpoint/2010/main" val="4287340972"/>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a:extLst>
              <a:ext uri="{FF2B5EF4-FFF2-40B4-BE49-F238E27FC236}">
                <a16:creationId xmlns:a16="http://schemas.microsoft.com/office/drawing/2014/main" xmlns="" id="{5BCA019B-2D34-4D42-A86B-E2BBD2B98DE2}"/>
              </a:ext>
            </a:extLst>
          </p:cNvPr>
          <p:cNvSpPr>
            <a:spLocks noGrp="1" noChangeArrowheads="1"/>
          </p:cNvSpPr>
          <p:nvPr>
            <p:ph type="dt" sz="half" idx="10"/>
          </p:nvPr>
        </p:nvSpPr>
        <p:spPr/>
        <p:txBody>
          <a:bodyPr/>
          <a:lstStyle>
            <a:lvl1pPr>
              <a:defRPr/>
            </a:lvl1pPr>
          </a:lstStyle>
          <a:p>
            <a:pPr>
              <a:defRPr/>
            </a:pPr>
            <a:endParaRPr lang="de-AT"/>
          </a:p>
        </p:txBody>
      </p:sp>
      <p:sp>
        <p:nvSpPr>
          <p:cNvPr id="4" name="Rectangle 5">
            <a:extLst>
              <a:ext uri="{FF2B5EF4-FFF2-40B4-BE49-F238E27FC236}">
                <a16:creationId xmlns:a16="http://schemas.microsoft.com/office/drawing/2014/main" xmlns="" id="{979274C3-0BAD-4B4A-BC0A-5A90533C6B4F}"/>
              </a:ext>
            </a:extLst>
          </p:cNvPr>
          <p:cNvSpPr>
            <a:spLocks noGrp="1" noChangeArrowheads="1"/>
          </p:cNvSpPr>
          <p:nvPr>
            <p:ph type="ftr" sz="quarter" idx="11"/>
          </p:nvPr>
        </p:nvSpPr>
        <p:spPr/>
        <p:txBody>
          <a:bodyPr/>
          <a:lstStyle>
            <a:lvl1pPr>
              <a:defRPr/>
            </a:lvl1pPr>
          </a:lstStyle>
          <a:p>
            <a:pPr>
              <a:defRPr/>
            </a:pPr>
            <a:endParaRPr lang="de-AT"/>
          </a:p>
        </p:txBody>
      </p:sp>
      <p:sp>
        <p:nvSpPr>
          <p:cNvPr id="5" name="Rectangle 6">
            <a:extLst>
              <a:ext uri="{FF2B5EF4-FFF2-40B4-BE49-F238E27FC236}">
                <a16:creationId xmlns:a16="http://schemas.microsoft.com/office/drawing/2014/main" xmlns="" id="{292AF57D-D939-F34A-8579-813E905DEED8}"/>
              </a:ext>
            </a:extLst>
          </p:cNvPr>
          <p:cNvSpPr>
            <a:spLocks noGrp="1" noChangeArrowheads="1"/>
          </p:cNvSpPr>
          <p:nvPr>
            <p:ph type="sldNum" sz="quarter" idx="12"/>
          </p:nvPr>
        </p:nvSpPr>
        <p:spPr>
          <a:xfrm>
            <a:off x="6732588" y="6248400"/>
            <a:ext cx="1905000" cy="457200"/>
          </a:xfrm>
        </p:spPr>
        <p:txBody>
          <a:bodyPr/>
          <a:lstStyle>
            <a:lvl1pPr>
              <a:defRPr/>
            </a:lvl1pPr>
          </a:lstStyle>
          <a:p>
            <a:fld id="{2F00F602-8B12-F64D-81D0-14C0F93F4010}" type="slidenum">
              <a:rPr lang="de-AT" altLang="ru-RU"/>
              <a:pPr/>
              <a:t>‹#›</a:t>
            </a:fld>
            <a:endParaRPr lang="de-AT" altLang="ru-RU"/>
          </a:p>
        </p:txBody>
      </p:sp>
    </p:spTree>
    <p:extLst>
      <p:ext uri="{BB962C8B-B14F-4D97-AF65-F5344CB8AC3E}">
        <p14:creationId xmlns:p14="http://schemas.microsoft.com/office/powerpoint/2010/main" val="1369465380"/>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E9BBCA93-C8FC-394E-A1B0-2CBB6D49E060}"/>
              </a:ext>
            </a:extLst>
          </p:cNvPr>
          <p:cNvSpPr>
            <a:spLocks noGrp="1" noChangeArrowheads="1"/>
          </p:cNvSpPr>
          <p:nvPr>
            <p:ph type="dt" sz="half" idx="10"/>
          </p:nvPr>
        </p:nvSpPr>
        <p:spPr/>
        <p:txBody>
          <a:bodyPr/>
          <a:lstStyle>
            <a:lvl1pPr>
              <a:defRPr/>
            </a:lvl1pPr>
          </a:lstStyle>
          <a:p>
            <a:pPr>
              <a:defRPr/>
            </a:pPr>
            <a:endParaRPr lang="de-AT"/>
          </a:p>
        </p:txBody>
      </p:sp>
      <p:sp>
        <p:nvSpPr>
          <p:cNvPr id="3" name="Rectangle 5">
            <a:extLst>
              <a:ext uri="{FF2B5EF4-FFF2-40B4-BE49-F238E27FC236}">
                <a16:creationId xmlns:a16="http://schemas.microsoft.com/office/drawing/2014/main" xmlns="" id="{00A3E7B4-994C-B945-B5C7-AC12614E6101}"/>
              </a:ext>
            </a:extLst>
          </p:cNvPr>
          <p:cNvSpPr>
            <a:spLocks noGrp="1" noChangeArrowheads="1"/>
          </p:cNvSpPr>
          <p:nvPr>
            <p:ph type="ftr" sz="quarter" idx="11"/>
          </p:nvPr>
        </p:nvSpPr>
        <p:spPr/>
        <p:txBody>
          <a:bodyPr/>
          <a:lstStyle>
            <a:lvl1pPr>
              <a:defRPr/>
            </a:lvl1pPr>
          </a:lstStyle>
          <a:p>
            <a:pPr>
              <a:defRPr/>
            </a:pPr>
            <a:endParaRPr lang="de-AT"/>
          </a:p>
        </p:txBody>
      </p:sp>
      <p:sp>
        <p:nvSpPr>
          <p:cNvPr id="4" name="Rectangle 6">
            <a:extLst>
              <a:ext uri="{FF2B5EF4-FFF2-40B4-BE49-F238E27FC236}">
                <a16:creationId xmlns:a16="http://schemas.microsoft.com/office/drawing/2014/main" xmlns="" id="{C54C614C-4429-F94E-A00F-3BBB65C5FD91}"/>
              </a:ext>
            </a:extLst>
          </p:cNvPr>
          <p:cNvSpPr>
            <a:spLocks noGrp="1" noChangeArrowheads="1"/>
          </p:cNvSpPr>
          <p:nvPr>
            <p:ph type="sldNum" sz="quarter" idx="12"/>
          </p:nvPr>
        </p:nvSpPr>
        <p:spPr>
          <a:xfrm>
            <a:off x="6732588" y="6248400"/>
            <a:ext cx="1905000" cy="457200"/>
          </a:xfrm>
        </p:spPr>
        <p:txBody>
          <a:bodyPr/>
          <a:lstStyle>
            <a:lvl1pPr>
              <a:defRPr/>
            </a:lvl1pPr>
          </a:lstStyle>
          <a:p>
            <a:fld id="{5D2F2968-F845-AB43-9601-B3666E6DDCAA}" type="slidenum">
              <a:rPr lang="de-AT" altLang="ru-RU"/>
              <a:pPr/>
              <a:t>‹#›</a:t>
            </a:fld>
            <a:endParaRPr lang="de-AT" altLang="ru-RU"/>
          </a:p>
        </p:txBody>
      </p:sp>
    </p:spTree>
    <p:extLst>
      <p:ext uri="{BB962C8B-B14F-4D97-AF65-F5344CB8AC3E}">
        <p14:creationId xmlns:p14="http://schemas.microsoft.com/office/powerpoint/2010/main" val="2307650556"/>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a:extLst>
              <a:ext uri="{FF2B5EF4-FFF2-40B4-BE49-F238E27FC236}">
                <a16:creationId xmlns:a16="http://schemas.microsoft.com/office/drawing/2014/main" xmlns="" id="{B7FE2E8C-F37D-DA4C-AF48-8C4B5939A2F0}"/>
              </a:ext>
            </a:extLst>
          </p:cNvPr>
          <p:cNvSpPr>
            <a:spLocks noGrp="1" noChangeArrowheads="1"/>
          </p:cNvSpPr>
          <p:nvPr>
            <p:ph type="dt" sz="half" idx="10"/>
          </p:nvPr>
        </p:nvSpPr>
        <p:spPr/>
        <p:txBody>
          <a:bodyPr/>
          <a:lstStyle>
            <a:lvl1pPr>
              <a:defRPr/>
            </a:lvl1pPr>
          </a:lstStyle>
          <a:p>
            <a:pPr>
              <a:defRPr/>
            </a:pPr>
            <a:endParaRPr lang="de-AT"/>
          </a:p>
        </p:txBody>
      </p:sp>
      <p:sp>
        <p:nvSpPr>
          <p:cNvPr id="6" name="Rectangle 5">
            <a:extLst>
              <a:ext uri="{FF2B5EF4-FFF2-40B4-BE49-F238E27FC236}">
                <a16:creationId xmlns:a16="http://schemas.microsoft.com/office/drawing/2014/main" xmlns="" id="{36116864-13CB-A94F-8969-52BB55BCF887}"/>
              </a:ext>
            </a:extLst>
          </p:cNvPr>
          <p:cNvSpPr>
            <a:spLocks noGrp="1" noChangeArrowheads="1"/>
          </p:cNvSpPr>
          <p:nvPr>
            <p:ph type="ftr" sz="quarter" idx="11"/>
          </p:nvPr>
        </p:nvSpPr>
        <p:spPr/>
        <p:txBody>
          <a:bodyPr/>
          <a:lstStyle>
            <a:lvl1pPr>
              <a:defRPr/>
            </a:lvl1pPr>
          </a:lstStyle>
          <a:p>
            <a:pPr>
              <a:defRPr/>
            </a:pPr>
            <a:endParaRPr lang="de-AT"/>
          </a:p>
        </p:txBody>
      </p:sp>
      <p:sp>
        <p:nvSpPr>
          <p:cNvPr id="7" name="Rectangle 6">
            <a:extLst>
              <a:ext uri="{FF2B5EF4-FFF2-40B4-BE49-F238E27FC236}">
                <a16:creationId xmlns:a16="http://schemas.microsoft.com/office/drawing/2014/main" xmlns="" id="{C58CCA60-E9D7-6A42-9B4B-0CF37DB95360}"/>
              </a:ext>
            </a:extLst>
          </p:cNvPr>
          <p:cNvSpPr>
            <a:spLocks noGrp="1" noChangeArrowheads="1"/>
          </p:cNvSpPr>
          <p:nvPr>
            <p:ph type="sldNum" sz="quarter" idx="12"/>
          </p:nvPr>
        </p:nvSpPr>
        <p:spPr>
          <a:xfrm>
            <a:off x="6732588" y="6248400"/>
            <a:ext cx="1905000" cy="457200"/>
          </a:xfrm>
        </p:spPr>
        <p:txBody>
          <a:bodyPr/>
          <a:lstStyle>
            <a:lvl1pPr>
              <a:defRPr/>
            </a:lvl1pPr>
          </a:lstStyle>
          <a:p>
            <a:fld id="{38A09728-63EE-3E43-B2FF-FE91AA71AB98}" type="slidenum">
              <a:rPr lang="de-AT" altLang="ru-RU"/>
              <a:pPr/>
              <a:t>‹#›</a:t>
            </a:fld>
            <a:endParaRPr lang="de-AT" altLang="ru-RU"/>
          </a:p>
        </p:txBody>
      </p:sp>
    </p:spTree>
    <p:extLst>
      <p:ext uri="{BB962C8B-B14F-4D97-AF65-F5344CB8AC3E}">
        <p14:creationId xmlns:p14="http://schemas.microsoft.com/office/powerpoint/2010/main" val="1311519473"/>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a:extLst>
              <a:ext uri="{FF2B5EF4-FFF2-40B4-BE49-F238E27FC236}">
                <a16:creationId xmlns:a16="http://schemas.microsoft.com/office/drawing/2014/main" xmlns="" id="{EEC51BEF-2EB5-4046-B516-A24307B18D40}"/>
              </a:ext>
            </a:extLst>
          </p:cNvPr>
          <p:cNvSpPr>
            <a:spLocks noGrp="1" noChangeArrowheads="1"/>
          </p:cNvSpPr>
          <p:nvPr>
            <p:ph type="dt" sz="half" idx="10"/>
          </p:nvPr>
        </p:nvSpPr>
        <p:spPr/>
        <p:txBody>
          <a:bodyPr/>
          <a:lstStyle>
            <a:lvl1pPr>
              <a:defRPr/>
            </a:lvl1pPr>
          </a:lstStyle>
          <a:p>
            <a:pPr>
              <a:defRPr/>
            </a:pPr>
            <a:endParaRPr lang="de-AT"/>
          </a:p>
        </p:txBody>
      </p:sp>
      <p:sp>
        <p:nvSpPr>
          <p:cNvPr id="6" name="Rectangle 5">
            <a:extLst>
              <a:ext uri="{FF2B5EF4-FFF2-40B4-BE49-F238E27FC236}">
                <a16:creationId xmlns:a16="http://schemas.microsoft.com/office/drawing/2014/main" xmlns="" id="{4F31E5E8-8282-A24C-A6EB-DE3593DE3878}"/>
              </a:ext>
            </a:extLst>
          </p:cNvPr>
          <p:cNvSpPr>
            <a:spLocks noGrp="1" noChangeArrowheads="1"/>
          </p:cNvSpPr>
          <p:nvPr>
            <p:ph type="ftr" sz="quarter" idx="11"/>
          </p:nvPr>
        </p:nvSpPr>
        <p:spPr/>
        <p:txBody>
          <a:bodyPr/>
          <a:lstStyle>
            <a:lvl1pPr>
              <a:defRPr/>
            </a:lvl1pPr>
          </a:lstStyle>
          <a:p>
            <a:pPr>
              <a:defRPr/>
            </a:pPr>
            <a:endParaRPr lang="de-AT"/>
          </a:p>
        </p:txBody>
      </p:sp>
      <p:sp>
        <p:nvSpPr>
          <p:cNvPr id="7" name="Rectangle 6">
            <a:extLst>
              <a:ext uri="{FF2B5EF4-FFF2-40B4-BE49-F238E27FC236}">
                <a16:creationId xmlns:a16="http://schemas.microsoft.com/office/drawing/2014/main" xmlns="" id="{EE009F3D-A2B6-3145-9556-4F7439B0E6E6}"/>
              </a:ext>
            </a:extLst>
          </p:cNvPr>
          <p:cNvSpPr>
            <a:spLocks noGrp="1" noChangeArrowheads="1"/>
          </p:cNvSpPr>
          <p:nvPr>
            <p:ph type="sldNum" sz="quarter" idx="12"/>
          </p:nvPr>
        </p:nvSpPr>
        <p:spPr>
          <a:xfrm>
            <a:off x="6732588" y="6248400"/>
            <a:ext cx="1905000" cy="457200"/>
          </a:xfrm>
        </p:spPr>
        <p:txBody>
          <a:bodyPr/>
          <a:lstStyle>
            <a:lvl1pPr>
              <a:defRPr/>
            </a:lvl1pPr>
          </a:lstStyle>
          <a:p>
            <a:fld id="{CE85F037-5366-E947-A8BE-3D400B00CA94}" type="slidenum">
              <a:rPr lang="de-AT" altLang="ru-RU"/>
              <a:pPr/>
              <a:t>‹#›</a:t>
            </a:fld>
            <a:endParaRPr lang="de-AT" altLang="ru-RU"/>
          </a:p>
        </p:txBody>
      </p:sp>
    </p:spTree>
    <p:extLst>
      <p:ext uri="{BB962C8B-B14F-4D97-AF65-F5344CB8AC3E}">
        <p14:creationId xmlns:p14="http://schemas.microsoft.com/office/powerpoint/2010/main" val="3261027260"/>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xmlns="" id="{29546C90-9404-D041-A2CB-42529576042F}"/>
              </a:ext>
            </a:extLst>
          </p:cNvPr>
          <p:cNvSpPr>
            <a:spLocks noGrp="1" noChangeArrowheads="1"/>
          </p:cNvSpPr>
          <p:nvPr>
            <p:ph type="dt" sz="half" idx="10"/>
          </p:nvPr>
        </p:nvSpPr>
        <p:spPr/>
        <p:txBody>
          <a:bodyPr/>
          <a:lstStyle>
            <a:lvl1pPr>
              <a:defRPr/>
            </a:lvl1pPr>
          </a:lstStyle>
          <a:p>
            <a:pPr>
              <a:defRPr/>
            </a:pPr>
            <a:endParaRPr lang="de-AT"/>
          </a:p>
        </p:txBody>
      </p:sp>
      <p:sp>
        <p:nvSpPr>
          <p:cNvPr id="5" name="Rectangle 5">
            <a:extLst>
              <a:ext uri="{FF2B5EF4-FFF2-40B4-BE49-F238E27FC236}">
                <a16:creationId xmlns:a16="http://schemas.microsoft.com/office/drawing/2014/main" xmlns="" id="{BCA68964-178E-7342-B479-4117BD6CF978}"/>
              </a:ext>
            </a:extLst>
          </p:cNvPr>
          <p:cNvSpPr>
            <a:spLocks noGrp="1" noChangeArrowheads="1"/>
          </p:cNvSpPr>
          <p:nvPr>
            <p:ph type="ftr" sz="quarter" idx="11"/>
          </p:nvPr>
        </p:nvSpPr>
        <p:spPr/>
        <p:txBody>
          <a:bodyPr/>
          <a:lstStyle>
            <a:lvl1pPr>
              <a:defRPr/>
            </a:lvl1pPr>
          </a:lstStyle>
          <a:p>
            <a:pPr>
              <a:defRPr/>
            </a:pPr>
            <a:endParaRPr lang="de-AT"/>
          </a:p>
        </p:txBody>
      </p:sp>
      <p:sp>
        <p:nvSpPr>
          <p:cNvPr id="6" name="Rectangle 6">
            <a:extLst>
              <a:ext uri="{FF2B5EF4-FFF2-40B4-BE49-F238E27FC236}">
                <a16:creationId xmlns:a16="http://schemas.microsoft.com/office/drawing/2014/main" xmlns="" id="{CDE411A5-BFF9-874A-852C-24A2C1CE0CD1}"/>
              </a:ext>
            </a:extLst>
          </p:cNvPr>
          <p:cNvSpPr>
            <a:spLocks noGrp="1" noChangeArrowheads="1"/>
          </p:cNvSpPr>
          <p:nvPr>
            <p:ph type="sldNum" sz="quarter" idx="12"/>
          </p:nvPr>
        </p:nvSpPr>
        <p:spPr>
          <a:xfrm>
            <a:off x="6732588" y="6248400"/>
            <a:ext cx="1905000" cy="457200"/>
          </a:xfrm>
        </p:spPr>
        <p:txBody>
          <a:bodyPr/>
          <a:lstStyle>
            <a:lvl1pPr>
              <a:defRPr/>
            </a:lvl1pPr>
          </a:lstStyle>
          <a:p>
            <a:fld id="{C0F4F7DB-A9A8-C340-B29F-EAC87FC0AB26}" type="slidenum">
              <a:rPr lang="de-AT" altLang="ru-RU"/>
              <a:pPr/>
              <a:t>‹#›</a:t>
            </a:fld>
            <a:endParaRPr lang="de-AT" altLang="ru-RU"/>
          </a:p>
        </p:txBody>
      </p:sp>
    </p:spTree>
    <p:extLst>
      <p:ext uri="{BB962C8B-B14F-4D97-AF65-F5344CB8AC3E}">
        <p14:creationId xmlns:p14="http://schemas.microsoft.com/office/powerpoint/2010/main" val="428105085"/>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64A3417E-E270-F947-BA7F-81183ECD5485}"/>
              </a:ext>
            </a:extLst>
          </p:cNvPr>
          <p:cNvSpPr>
            <a:spLocks noGrp="1" noChangeArrowheads="1"/>
          </p:cNvSpPr>
          <p:nvPr>
            <p:ph type="title"/>
          </p:nvPr>
        </p:nvSpPr>
        <p:spPr bwMode="auto">
          <a:xfrm>
            <a:off x="611188" y="1052513"/>
            <a:ext cx="79930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AT" altLang="ru-RU"/>
              <a:t>Klicken Sie, um das Titelformat zu bearbeiten</a:t>
            </a:r>
          </a:p>
        </p:txBody>
      </p:sp>
      <p:sp>
        <p:nvSpPr>
          <p:cNvPr id="1027" name="Rectangle 3">
            <a:extLst>
              <a:ext uri="{FF2B5EF4-FFF2-40B4-BE49-F238E27FC236}">
                <a16:creationId xmlns:a16="http://schemas.microsoft.com/office/drawing/2014/main" xmlns="" id="{930FACB4-1A65-924F-9D31-63809D69119A}"/>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AT" altLang="ru-RU"/>
              <a:t>Klicken Sie, um die Formate des Vorlagentextes zu bearbeiten</a:t>
            </a:r>
          </a:p>
          <a:p>
            <a:pPr lvl="1"/>
            <a:r>
              <a:rPr lang="de-AT" altLang="ru-RU"/>
              <a:t>Zweite Ebene</a:t>
            </a:r>
          </a:p>
          <a:p>
            <a:pPr lvl="2"/>
            <a:r>
              <a:rPr lang="de-AT" altLang="ru-RU"/>
              <a:t>Dritte Ebene</a:t>
            </a:r>
          </a:p>
          <a:p>
            <a:pPr lvl="3"/>
            <a:r>
              <a:rPr lang="de-AT" altLang="ru-RU"/>
              <a:t>Vierte Ebene</a:t>
            </a:r>
          </a:p>
          <a:p>
            <a:pPr lvl="4"/>
            <a:r>
              <a:rPr lang="de-AT" altLang="ru-RU"/>
              <a:t>Fünfte Ebene</a:t>
            </a:r>
          </a:p>
        </p:txBody>
      </p:sp>
      <p:sp>
        <p:nvSpPr>
          <p:cNvPr id="2" name="Rectangle 4">
            <a:extLst>
              <a:ext uri="{FF2B5EF4-FFF2-40B4-BE49-F238E27FC236}">
                <a16:creationId xmlns:a16="http://schemas.microsoft.com/office/drawing/2014/main" xmlns="" id="{4C0B9E16-CA54-0144-976F-8A54F303A69B}"/>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latin typeface="Calibri" pitchFamily="34" charset="0"/>
                <a:ea typeface="+mn-ea"/>
                <a:cs typeface="Times New Roman" pitchFamily="18" charset="0"/>
              </a:defRPr>
            </a:lvl1pPr>
          </a:lstStyle>
          <a:p>
            <a:pPr>
              <a:defRPr/>
            </a:pPr>
            <a:endParaRPr lang="de-AT"/>
          </a:p>
        </p:txBody>
      </p:sp>
      <p:sp>
        <p:nvSpPr>
          <p:cNvPr id="1029" name="Rectangle 5">
            <a:extLst>
              <a:ext uri="{FF2B5EF4-FFF2-40B4-BE49-F238E27FC236}">
                <a16:creationId xmlns:a16="http://schemas.microsoft.com/office/drawing/2014/main" xmlns="" id="{2C00F9EF-9836-C448-9DDC-558069CB519F}"/>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Calibri" pitchFamily="34" charset="0"/>
                <a:ea typeface="+mn-ea"/>
                <a:cs typeface="Times New Roman" pitchFamily="18" charset="0"/>
              </a:defRPr>
            </a:lvl1pPr>
          </a:lstStyle>
          <a:p>
            <a:pPr>
              <a:defRPr/>
            </a:pPr>
            <a:endParaRPr lang="de-AT"/>
          </a:p>
        </p:txBody>
      </p:sp>
      <p:pic>
        <p:nvPicPr>
          <p:cNvPr id="1030" name="herz_oben_logo.jpg" descr="/Users/bg/Desktop/Herz_Präsentation/PPT_2011-05-09/herz_oben_logo.jpg">
            <a:extLst>
              <a:ext uri="{FF2B5EF4-FFF2-40B4-BE49-F238E27FC236}">
                <a16:creationId xmlns:a16="http://schemas.microsoft.com/office/drawing/2014/main" xmlns="" id="{2B458954-83F0-AF44-9BE8-1C12EB7DEBDD}"/>
              </a:ext>
            </a:extLst>
          </p:cNvPr>
          <p:cNvPicPr>
            <a:picLocks noChangeAspect="1"/>
          </p:cNvPicPr>
          <p:nvPr userDrawn="1"/>
        </p:nvPicPr>
        <p:blipFill>
          <a:blip r:embed="rId19" cstate="email">
            <a:extLst>
              <a:ext uri="{28A0092B-C50C-407E-A947-70E740481C1C}">
                <a14:useLocalDpi xmlns:a14="http://schemas.microsoft.com/office/drawing/2010/main"/>
              </a:ext>
            </a:extLst>
          </a:blip>
          <a:srcRect/>
          <a:stretch>
            <a:fillRect/>
          </a:stretch>
        </p:blipFill>
        <p:spPr bwMode="auto">
          <a:xfrm>
            <a:off x="0" y="0"/>
            <a:ext cx="91440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red square.jpg" descr="/Users/bg/Desktop/Herz_Präsentation/PPT_2011-05-09/red square.jpg">
            <a:extLst>
              <a:ext uri="{FF2B5EF4-FFF2-40B4-BE49-F238E27FC236}">
                <a16:creationId xmlns:a16="http://schemas.microsoft.com/office/drawing/2014/main" xmlns="" id="{F7392D1D-BEA6-BE48-8D5A-5AC7FF742717}"/>
              </a:ext>
            </a:extLst>
          </p:cNvPr>
          <p:cNvPicPr>
            <a:picLocks noChangeAspect="1"/>
          </p:cNvPicPr>
          <p:nvPr userDrawn="1"/>
        </p:nvPicPr>
        <p:blipFill>
          <a:blip r:embed="rId20" cstate="email">
            <a:extLst>
              <a:ext uri="{28A0092B-C50C-407E-A947-70E740481C1C}">
                <a14:useLocalDpi xmlns:a14="http://schemas.microsoft.com/office/drawing/2010/main"/>
              </a:ext>
            </a:extLst>
          </a:blip>
          <a:srcRect/>
          <a:stretch>
            <a:fillRect/>
          </a:stretch>
        </p:blipFill>
        <p:spPr bwMode="auto">
          <a:xfrm>
            <a:off x="8388350" y="6115050"/>
            <a:ext cx="182563"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liennummernplatzhalter 5">
            <a:extLst>
              <a:ext uri="{FF2B5EF4-FFF2-40B4-BE49-F238E27FC236}">
                <a16:creationId xmlns:a16="http://schemas.microsoft.com/office/drawing/2014/main" xmlns="" id="{68510E55-805B-B041-8C87-42C2981CEBE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chemeClr val="bg1"/>
                </a:solidFill>
                <a:latin typeface="Calibri" panose="020F0502020204030204" pitchFamily="34" charset="0"/>
                <a:cs typeface="Times New Roman" panose="02020603050405020304" pitchFamily="18" charset="0"/>
              </a:defRPr>
            </a:lvl1pPr>
          </a:lstStyle>
          <a:p>
            <a:fld id="{4526EDE8-B230-F449-83FC-60FFBB8038FF}" type="slidenum">
              <a:rPr lang="de-DE" altLang="ru-RU"/>
              <a:pPr/>
              <a:t>‹#›</a:t>
            </a:fld>
            <a:endParaRPr lang="de-DE" altLang="ru-RU"/>
          </a:p>
        </p:txBody>
      </p:sp>
    </p:spTree>
  </p:cSld>
  <p:clrMap bg1="lt1" tx1="dk1" bg2="lt2" tx2="dk2" accent1="accent1" accent2="accent2" accent3="accent3" accent4="accent4" accent5="accent5" accent6="accent6" hlink="hlink" folHlink="folHlink"/>
  <p:sldLayoutIdLst>
    <p:sldLayoutId id="2147487866" r:id="rId1"/>
    <p:sldLayoutId id="2147487867" r:id="rId2"/>
    <p:sldLayoutId id="2147487868" r:id="rId3"/>
    <p:sldLayoutId id="2147487869" r:id="rId4"/>
    <p:sldLayoutId id="2147487870" r:id="rId5"/>
    <p:sldLayoutId id="2147487871" r:id="rId6"/>
    <p:sldLayoutId id="2147487872" r:id="rId7"/>
    <p:sldLayoutId id="2147487873" r:id="rId8"/>
    <p:sldLayoutId id="2147487874" r:id="rId9"/>
    <p:sldLayoutId id="2147487875" r:id="rId10"/>
    <p:sldLayoutId id="2147487876" r:id="rId11"/>
    <p:sldLayoutId id="2147487877" r:id="rId12"/>
    <p:sldLayoutId id="2147487878" r:id="rId13"/>
    <p:sldLayoutId id="2147487879" r:id="rId14"/>
    <p:sldLayoutId id="2147487880" r:id="rId15"/>
    <p:sldLayoutId id="2147487881" r:id="rId16"/>
    <p:sldLayoutId id="2147487883" r:id="rId17"/>
  </p:sldLayoutIdLst>
  <p:transition advClick="0"/>
  <p:hf hdr="0" ftr="0" dt="0"/>
  <p:txStyles>
    <p:titleStyle>
      <a:lvl1pPr algn="ctr" rtl="0" eaLnBrk="0" fontAlgn="base" hangingPunct="0">
        <a:spcBef>
          <a:spcPct val="0"/>
        </a:spcBef>
        <a:spcAft>
          <a:spcPct val="0"/>
        </a:spcAft>
        <a:defRPr kumimoji="1" lang="de-AT" sz="3100" dirty="0">
          <a:solidFill>
            <a:schemeClr val="tx2"/>
          </a:solidFill>
          <a:latin typeface="Helvetica Light" charset="0"/>
          <a:ea typeface="Arial" charset="0"/>
          <a:cs typeface="Arial" charset="0"/>
        </a:defRPr>
      </a:lvl1pPr>
      <a:lvl2pPr algn="ctr" rtl="0" eaLnBrk="0" fontAlgn="base" hangingPunct="0">
        <a:spcBef>
          <a:spcPct val="0"/>
        </a:spcBef>
        <a:spcAft>
          <a:spcPct val="0"/>
        </a:spcAft>
        <a:defRPr kumimoji="1" sz="3100">
          <a:solidFill>
            <a:schemeClr val="tx2"/>
          </a:solidFill>
          <a:latin typeface="Helvetica Light" charset="0"/>
          <a:ea typeface="Arial" charset="0"/>
          <a:cs typeface="Arial" charset="0"/>
        </a:defRPr>
      </a:lvl2pPr>
      <a:lvl3pPr algn="ctr" rtl="0" eaLnBrk="0" fontAlgn="base" hangingPunct="0">
        <a:spcBef>
          <a:spcPct val="0"/>
        </a:spcBef>
        <a:spcAft>
          <a:spcPct val="0"/>
        </a:spcAft>
        <a:defRPr kumimoji="1" sz="3100">
          <a:solidFill>
            <a:schemeClr val="tx2"/>
          </a:solidFill>
          <a:latin typeface="Helvetica Light" charset="0"/>
          <a:ea typeface="Arial" charset="0"/>
          <a:cs typeface="Arial" charset="0"/>
        </a:defRPr>
      </a:lvl3pPr>
      <a:lvl4pPr algn="ctr" rtl="0" eaLnBrk="0" fontAlgn="base" hangingPunct="0">
        <a:spcBef>
          <a:spcPct val="0"/>
        </a:spcBef>
        <a:spcAft>
          <a:spcPct val="0"/>
        </a:spcAft>
        <a:defRPr kumimoji="1" sz="3100">
          <a:solidFill>
            <a:schemeClr val="tx2"/>
          </a:solidFill>
          <a:latin typeface="Helvetica Light" charset="0"/>
          <a:ea typeface="Arial" charset="0"/>
          <a:cs typeface="Arial" charset="0"/>
        </a:defRPr>
      </a:lvl4pPr>
      <a:lvl5pPr algn="ctr" rtl="0" eaLnBrk="0" fontAlgn="base" hangingPunct="0">
        <a:spcBef>
          <a:spcPct val="0"/>
        </a:spcBef>
        <a:spcAft>
          <a:spcPct val="0"/>
        </a:spcAft>
        <a:defRPr kumimoji="1" sz="3100">
          <a:solidFill>
            <a:schemeClr val="tx2"/>
          </a:solidFill>
          <a:latin typeface="Helvetica Light" charset="0"/>
          <a:ea typeface="Arial" charset="0"/>
          <a:cs typeface="Arial"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kumimoji="1">
          <a:solidFill>
            <a:schemeClr val="tx1"/>
          </a:solidFill>
          <a:latin typeface="+mn-lt"/>
          <a:ea typeface="Arial" charset="0"/>
          <a:cs typeface="Arial" charset="0"/>
        </a:defRPr>
      </a:lvl1pPr>
      <a:lvl2pPr marL="742950" indent="-285750" algn="l" rtl="0" eaLnBrk="0" fontAlgn="base" hangingPunct="0">
        <a:spcBef>
          <a:spcPct val="20000"/>
        </a:spcBef>
        <a:spcAft>
          <a:spcPct val="0"/>
        </a:spcAft>
        <a:buChar char="–"/>
        <a:defRPr kumimoji="1" sz="1600">
          <a:solidFill>
            <a:schemeClr val="tx1"/>
          </a:solidFill>
          <a:latin typeface="+mn-lt"/>
          <a:ea typeface="Arial" charset="0"/>
          <a:cs typeface="Arial" pitchFamily="34" charset="0"/>
        </a:defRPr>
      </a:lvl2pPr>
      <a:lvl3pPr marL="1143000" indent="-228600" algn="l" rtl="0" eaLnBrk="0" fontAlgn="base" hangingPunct="0">
        <a:spcBef>
          <a:spcPct val="20000"/>
        </a:spcBef>
        <a:spcAft>
          <a:spcPct val="0"/>
        </a:spcAft>
        <a:buChar char="•"/>
        <a:defRPr kumimoji="1" sz="1400">
          <a:solidFill>
            <a:schemeClr val="tx1"/>
          </a:solidFill>
          <a:latin typeface="+mn-lt"/>
          <a:ea typeface="Arial" charset="0"/>
          <a:cs typeface="Arial" pitchFamily="34" charset="0"/>
        </a:defRPr>
      </a:lvl3pPr>
      <a:lvl4pPr marL="1600200" indent="-228600" algn="l" rtl="0" eaLnBrk="0" fontAlgn="base" hangingPunct="0">
        <a:spcBef>
          <a:spcPct val="20000"/>
        </a:spcBef>
        <a:spcAft>
          <a:spcPct val="0"/>
        </a:spcAft>
        <a:buChar char="–"/>
        <a:defRPr kumimoji="1" sz="1200">
          <a:solidFill>
            <a:schemeClr val="tx1"/>
          </a:solidFill>
          <a:latin typeface="+mn-lt"/>
          <a:ea typeface="Arial" charset="0"/>
          <a:cs typeface="Arial" pitchFamily="34" charset="0"/>
        </a:defRPr>
      </a:lvl4pPr>
      <a:lvl5pPr marL="2057400" indent="-228600" algn="l" rtl="0" eaLnBrk="0" fontAlgn="base" hangingPunct="0">
        <a:spcBef>
          <a:spcPct val="20000"/>
        </a:spcBef>
        <a:spcAft>
          <a:spcPct val="0"/>
        </a:spcAft>
        <a:buChar char="»"/>
        <a:defRPr kumimoji="1" sz="1200">
          <a:solidFill>
            <a:schemeClr val="tx1"/>
          </a:solidFill>
          <a:latin typeface="+mn-lt"/>
          <a:ea typeface="Arial" charset="0"/>
          <a:cs typeface="Arial" pitchFamily="34" charset="0"/>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15.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file://localhost/Users/bg/Desktop/Herz_Pra&#776;sentation/PPT_2011-05-09/herz_titel_ok.jpg"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3.emf"/><Relationship Id="rId7" Type="http://schemas.openxmlformats.org/officeDocument/2006/relationships/image" Target="../media/image46.png"/><Relationship Id="rId2" Type="http://schemas.openxmlformats.org/officeDocument/2006/relationships/image" Target="../media/image42.jpeg"/><Relationship Id="rId1" Type="http://schemas.openxmlformats.org/officeDocument/2006/relationships/slideLayout" Target="../slideLayouts/slideLayout15.xml"/><Relationship Id="rId6" Type="http://schemas.openxmlformats.org/officeDocument/2006/relationships/image" Target="../media/image40.jpeg"/><Relationship Id="rId5" Type="http://schemas.openxmlformats.org/officeDocument/2006/relationships/image" Target="../media/image45.png"/><Relationship Id="rId4" Type="http://schemas.openxmlformats.org/officeDocument/2006/relationships/image" Target="../media/image44.jpeg"/><Relationship Id="rId9" Type="http://schemas.openxmlformats.org/officeDocument/2006/relationships/image" Target="../media/image37.gif"/></Relationships>
</file>

<file path=ppt/slides/_rels/slide11.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40.jpeg"/><Relationship Id="rId2" Type="http://schemas.openxmlformats.org/officeDocument/2006/relationships/image" Target="../media/image48.jpeg"/><Relationship Id="rId1" Type="http://schemas.openxmlformats.org/officeDocument/2006/relationships/slideLayout" Target="../slideLayouts/slideLayout15.xml"/><Relationship Id="rId6" Type="http://schemas.openxmlformats.org/officeDocument/2006/relationships/image" Target="../media/image37.gif"/><Relationship Id="rId5" Type="http://schemas.openxmlformats.org/officeDocument/2006/relationships/image" Target="../media/image51.jpeg"/><Relationship Id="rId4" Type="http://schemas.openxmlformats.org/officeDocument/2006/relationships/image" Target="../media/image50.jpeg"/></Relationships>
</file>

<file path=ppt/slides/_rels/slide12.xml.rels><?xml version="1.0" encoding="UTF-8" standalone="yes"?>
<Relationships xmlns="http://schemas.openxmlformats.org/package/2006/relationships"><Relationship Id="rId8" Type="http://schemas.openxmlformats.org/officeDocument/2006/relationships/image" Target="../media/image57.jpeg"/><Relationship Id="rId13" Type="http://schemas.openxmlformats.org/officeDocument/2006/relationships/image" Target="../media/image62.jpeg"/><Relationship Id="rId18" Type="http://schemas.openxmlformats.org/officeDocument/2006/relationships/image" Target="../media/image40.jpeg"/><Relationship Id="rId3" Type="http://schemas.openxmlformats.org/officeDocument/2006/relationships/image" Target="../media/image52.jpeg"/><Relationship Id="rId21" Type="http://schemas.openxmlformats.org/officeDocument/2006/relationships/image" Target="../media/image69.png"/><Relationship Id="rId7" Type="http://schemas.openxmlformats.org/officeDocument/2006/relationships/image" Target="../media/image56.jpeg"/><Relationship Id="rId12" Type="http://schemas.openxmlformats.org/officeDocument/2006/relationships/image" Target="../media/image61.jpeg"/><Relationship Id="rId17" Type="http://schemas.openxmlformats.org/officeDocument/2006/relationships/image" Target="../media/image66.png"/><Relationship Id="rId2" Type="http://schemas.openxmlformats.org/officeDocument/2006/relationships/image" Target="../media/image37.gif"/><Relationship Id="rId16" Type="http://schemas.openxmlformats.org/officeDocument/2006/relationships/image" Target="../media/image65.png"/><Relationship Id="rId20" Type="http://schemas.openxmlformats.org/officeDocument/2006/relationships/image" Target="../media/image68.png"/><Relationship Id="rId1" Type="http://schemas.openxmlformats.org/officeDocument/2006/relationships/slideLayout" Target="../slideLayouts/slideLayout15.xml"/><Relationship Id="rId6" Type="http://schemas.openxmlformats.org/officeDocument/2006/relationships/image" Target="../media/image55.jpeg"/><Relationship Id="rId11" Type="http://schemas.openxmlformats.org/officeDocument/2006/relationships/image" Target="../media/image60.jpeg"/><Relationship Id="rId5" Type="http://schemas.openxmlformats.org/officeDocument/2006/relationships/image" Target="../media/image54.jpeg"/><Relationship Id="rId15" Type="http://schemas.openxmlformats.org/officeDocument/2006/relationships/image" Target="../media/image64.jpeg"/><Relationship Id="rId10" Type="http://schemas.openxmlformats.org/officeDocument/2006/relationships/image" Target="../media/image59.jpeg"/><Relationship Id="rId19" Type="http://schemas.openxmlformats.org/officeDocument/2006/relationships/image" Target="../media/image67.png"/><Relationship Id="rId4" Type="http://schemas.openxmlformats.org/officeDocument/2006/relationships/image" Target="../media/image53.jpeg"/><Relationship Id="rId9" Type="http://schemas.openxmlformats.org/officeDocument/2006/relationships/image" Target="../media/image58.jpeg"/><Relationship Id="rId14" Type="http://schemas.openxmlformats.org/officeDocument/2006/relationships/image" Target="../media/image63.jpeg"/></Relationships>
</file>

<file path=ppt/slides/_rels/slide1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1.xml"/><Relationship Id="rId4" Type="http://schemas.openxmlformats.org/officeDocument/2006/relationships/image" Target="../media/image72.jpeg"/></Relationships>
</file>

<file path=ppt/slides/_rels/slide14.xml.rels><?xml version="1.0" encoding="UTF-8" standalone="yes"?>
<Relationships xmlns="http://schemas.openxmlformats.org/package/2006/relationships"><Relationship Id="rId8" Type="http://schemas.openxmlformats.org/officeDocument/2006/relationships/image" Target="../media/image78.jpeg"/><Relationship Id="rId3" Type="http://schemas.openxmlformats.org/officeDocument/2006/relationships/image" Target="../media/image73.jpeg"/><Relationship Id="rId7" Type="http://schemas.openxmlformats.org/officeDocument/2006/relationships/image" Target="../media/image77.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s>
</file>

<file path=ppt/slides/_rels/slide15.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90.jpeg"/><Relationship Id="rId18" Type="http://schemas.openxmlformats.org/officeDocument/2006/relationships/image" Target="../media/image95.jpeg"/><Relationship Id="rId3" Type="http://schemas.openxmlformats.org/officeDocument/2006/relationships/image" Target="../media/image80.jpeg"/><Relationship Id="rId7" Type="http://schemas.openxmlformats.org/officeDocument/2006/relationships/image" Target="../media/image84.png"/><Relationship Id="rId12" Type="http://schemas.openxmlformats.org/officeDocument/2006/relationships/image" Target="../media/image89.jpeg"/><Relationship Id="rId17" Type="http://schemas.openxmlformats.org/officeDocument/2006/relationships/image" Target="../media/image94.jpeg"/><Relationship Id="rId2" Type="http://schemas.openxmlformats.org/officeDocument/2006/relationships/image" Target="../media/image79.png"/><Relationship Id="rId16" Type="http://schemas.openxmlformats.org/officeDocument/2006/relationships/image" Target="../media/image93.jpeg"/><Relationship Id="rId1" Type="http://schemas.openxmlformats.org/officeDocument/2006/relationships/slideLayout" Target="../slideLayouts/slideLayout15.xml"/><Relationship Id="rId6" Type="http://schemas.openxmlformats.org/officeDocument/2006/relationships/image" Target="../media/image83.jpeg"/><Relationship Id="rId11" Type="http://schemas.openxmlformats.org/officeDocument/2006/relationships/image" Target="../media/image88.emf"/><Relationship Id="rId5" Type="http://schemas.openxmlformats.org/officeDocument/2006/relationships/image" Target="../media/image82.jpeg"/><Relationship Id="rId15" Type="http://schemas.openxmlformats.org/officeDocument/2006/relationships/image" Target="../media/image92.jpeg"/><Relationship Id="rId10" Type="http://schemas.openxmlformats.org/officeDocument/2006/relationships/image" Target="../media/image87.png"/><Relationship Id="rId19" Type="http://schemas.openxmlformats.org/officeDocument/2006/relationships/image" Target="../media/image96.jpeg"/><Relationship Id="rId4" Type="http://schemas.openxmlformats.org/officeDocument/2006/relationships/image" Target="../media/image81.jpeg"/><Relationship Id="rId9" Type="http://schemas.openxmlformats.org/officeDocument/2006/relationships/image" Target="../media/image86.jpeg"/><Relationship Id="rId14" Type="http://schemas.openxmlformats.org/officeDocument/2006/relationships/image" Target="../media/image91.jpeg"/></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15.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file://localhost/Users/bg/Desktop/Herz_Pra&#776;sentation/PPT_2011-05-09/herz_titel_ok.jpg"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8.jpeg"/><Relationship Id="rId1" Type="http://schemas.openxmlformats.org/officeDocument/2006/relationships/slideLayout" Target="../slideLayouts/slideLayout1.xml"/><Relationship Id="rId4" Type="http://schemas.openxmlformats.org/officeDocument/2006/relationships/image" Target="../media/image100.jpeg"/></Relationships>
</file>

<file path=ppt/slides/_rels/slide22.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17.xml"/><Relationship Id="rId4" Type="http://schemas.openxmlformats.org/officeDocument/2006/relationships/image" Target="../media/image105.jpeg"/></Relationships>
</file>

<file path=ppt/slides/_rels/slide25.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03.png"/><Relationship Id="rId1" Type="http://schemas.openxmlformats.org/officeDocument/2006/relationships/slideLayout" Target="../slideLayouts/slideLayout17.xml"/><Relationship Id="rId6" Type="http://schemas.openxmlformats.org/officeDocument/2006/relationships/image" Target="../media/image107.jpeg"/><Relationship Id="rId5" Type="http://schemas.openxmlformats.org/officeDocument/2006/relationships/image" Target="../media/image106.jpeg"/><Relationship Id="rId4" Type="http://schemas.openxmlformats.org/officeDocument/2006/relationships/image" Target="../media/image104.png"/></Relationships>
</file>

<file path=ppt/slides/_rels/slide26.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09.png"/></Relationships>
</file>

<file path=ppt/slides/_rels/slide2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15.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file://localhost/Users/bg/Desktop/Herz_Pra&#776;sentation/PPT_2011-05-09/herz_titel_ok.jpg"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image" Target="../media/image114.jpeg"/><Relationship Id="rId1" Type="http://schemas.openxmlformats.org/officeDocument/2006/relationships/slideLayout" Target="../slideLayouts/slideLayout15.xml"/><Relationship Id="rId6" Type="http://schemas.openxmlformats.org/officeDocument/2006/relationships/image" Target="../media/image118.jpeg"/><Relationship Id="rId5" Type="http://schemas.openxmlformats.org/officeDocument/2006/relationships/image" Target="../media/image117.jpeg"/><Relationship Id="rId4" Type="http://schemas.openxmlformats.org/officeDocument/2006/relationships/image" Target="../media/image116.jpeg"/></Relationships>
</file>

<file path=ppt/slides/_rels/slide3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15.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file://localhost/Users/bg/Desktop/Herz_Pra&#776;sentation/PPT_2011-05-09/herz_titel_ok.jpg"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5.xml"/><Relationship Id="rId5" Type="http://schemas.openxmlformats.org/officeDocument/2006/relationships/image" Target="../media/image15.jpeg"/><Relationship Id="rId4" Type="http://schemas.openxmlformats.org/officeDocument/2006/relationships/image" Target="../media/image14.jpeg"/></Relationships>
</file>

<file path=ppt/slides/_rels/slide40.xml.rels><?xml version="1.0" encoding="UTF-8" standalone="yes"?>
<Relationships xmlns="http://schemas.openxmlformats.org/package/2006/relationships"><Relationship Id="rId3" Type="http://schemas.openxmlformats.org/officeDocument/2006/relationships/image" Target="../media/image121.jpeg"/><Relationship Id="rId7" Type="http://schemas.openxmlformats.org/officeDocument/2006/relationships/image" Target="../media/image12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image" Target="../media/image122.png"/></Relationships>
</file>

<file path=ppt/slides/_rels/slide41.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31.png"/></Relationships>
</file>

<file path=ppt/slides/_rels/slide46.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15.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50.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45.wmf"/><Relationship Id="rId2" Type="http://schemas.openxmlformats.org/officeDocument/2006/relationships/image" Target="../media/image144.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image" Target="../media/image25.jpeg"/><Relationship Id="rId1" Type="http://schemas.openxmlformats.org/officeDocument/2006/relationships/slideLayout" Target="../slideLayouts/slideLayout1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 Id="rId9" Type="http://schemas.openxmlformats.org/officeDocument/2006/relationships/image" Target="../media/image32.png"/></Relationships>
</file>

<file path=ppt/slides/_rels/slide9.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15.xml"/><Relationship Id="rId6" Type="http://schemas.openxmlformats.org/officeDocument/2006/relationships/image" Target="../media/image37.gif"/><Relationship Id="rId5" Type="http://schemas.openxmlformats.org/officeDocument/2006/relationships/image" Target="../media/image36.jpeg"/><Relationship Id="rId10" Type="http://schemas.openxmlformats.org/officeDocument/2006/relationships/image" Target="../media/image41.png"/><Relationship Id="rId4" Type="http://schemas.openxmlformats.org/officeDocument/2006/relationships/image" Target="../media/image35.jpeg"/><Relationship Id="rId9" Type="http://schemas.openxmlformats.org/officeDocument/2006/relationships/image" Target="../media/image4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Bild 2" descr="1 4006 20">
            <a:extLst>
              <a:ext uri="{FF2B5EF4-FFF2-40B4-BE49-F238E27FC236}">
                <a16:creationId xmlns:a16="http://schemas.microsoft.com/office/drawing/2014/main" xmlns="" id="{4EF5B3BC-7DDB-0B4C-9173-D9367808CDDB}"/>
              </a:ext>
            </a:extLst>
          </p:cNvPr>
          <p:cNvPicPr>
            <a:picLocks noChangeAspect="1" noChangeArrowheads="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107950" y="3659188"/>
            <a:ext cx="3001963"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herz_titel_ok.jpg" descr="/Users/bg/Desktop/Herz_Präsentation/PPT_2011-05-09/herz_titel_ok.jpg">
            <a:extLst>
              <a:ext uri="{FF2B5EF4-FFF2-40B4-BE49-F238E27FC236}">
                <a16:creationId xmlns:a16="http://schemas.microsoft.com/office/drawing/2014/main" xmlns="" id="{3DB3246C-CFB3-1E48-B161-57B1077D26C4}"/>
              </a:ext>
            </a:extLst>
          </p:cNvPr>
          <p:cNvPicPr>
            <a:picLocks noChangeAspect="1"/>
          </p:cNvPicPr>
          <p:nvPr/>
        </p:nvPicPr>
        <p:blipFill>
          <a:blip r:embed="rId3" r:link="rId4" cstate="email">
            <a:extLst>
              <a:ext uri="{28A0092B-C50C-407E-A947-70E740481C1C}">
                <a14:useLocalDpi xmlns:a14="http://schemas.microsoft.com/office/drawing/2010/main"/>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5">
            <a:extLst>
              <a:ext uri="{FF2B5EF4-FFF2-40B4-BE49-F238E27FC236}">
                <a16:creationId xmlns:a16="http://schemas.microsoft.com/office/drawing/2014/main" xmlns="" id="{847B68A5-C345-E748-8060-A4F7751D4EE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30950" y="3657600"/>
            <a:ext cx="2762250"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6">
            <a:extLst>
              <a:ext uri="{FF2B5EF4-FFF2-40B4-BE49-F238E27FC236}">
                <a16:creationId xmlns:a16="http://schemas.microsoft.com/office/drawing/2014/main" xmlns="" id="{752C067F-B96F-8B4F-86EC-493E5079668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217863" y="3657600"/>
            <a:ext cx="3051175"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herz_titel_ok.jpg" descr="/Users/bg/Desktop/Herz_Präsentation/PPT_2011-05-09/herz_titel_ok.jpg">
            <a:extLst>
              <a:ext uri="{FF2B5EF4-FFF2-40B4-BE49-F238E27FC236}">
                <a16:creationId xmlns:a16="http://schemas.microsoft.com/office/drawing/2014/main" xmlns="" id="{696E4E00-8CB2-EB4A-802B-3B2CF9B10BD9}"/>
              </a:ext>
            </a:extLst>
          </p:cNvPr>
          <p:cNvPicPr>
            <a:picLocks noChangeAspect="1"/>
          </p:cNvPicPr>
          <p:nvPr/>
        </p:nvPicPr>
        <p:blipFill>
          <a:blip r:embed="rId7" r:link="rId4" cstate="email">
            <a:extLst>
              <a:ext uri="{28A0092B-C50C-407E-A947-70E740481C1C}">
                <a14:useLocalDpi xmlns:a14="http://schemas.microsoft.com/office/drawing/2010/main"/>
              </a:ext>
            </a:extLst>
          </a:blip>
          <a:srcRect/>
          <a:stretch>
            <a:fillRect/>
          </a:stretch>
        </p:blipFill>
        <p:spPr bwMode="auto">
          <a:xfrm>
            <a:off x="1187450" y="0"/>
            <a:ext cx="7956550"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feld 8">
            <a:extLst>
              <a:ext uri="{FF2B5EF4-FFF2-40B4-BE49-F238E27FC236}">
                <a16:creationId xmlns:a16="http://schemas.microsoft.com/office/drawing/2014/main" xmlns="" id="{81C8FD88-358C-E54B-9F35-E33540CC7519}"/>
              </a:ext>
            </a:extLst>
          </p:cNvPr>
          <p:cNvSpPr txBox="1"/>
          <p:nvPr/>
        </p:nvSpPr>
        <p:spPr>
          <a:xfrm>
            <a:off x="7618016" y="1256197"/>
            <a:ext cx="1414462" cy="584200"/>
          </a:xfrm>
          <a:prstGeom prst="rect">
            <a:avLst/>
          </a:prstGeom>
          <a:noFill/>
        </p:spPr>
        <p:txBody>
          <a:bodyPr wrap="none">
            <a:spAutoFit/>
          </a:bodyPr>
          <a:lstStyle/>
          <a:p>
            <a:pPr>
              <a:defRPr/>
            </a:pPr>
            <a:r>
              <a:rPr lang="de-AT" sz="3200" i="1" u="sng" dirty="0">
                <a:solidFill>
                  <a:schemeClr val="bg1"/>
                </a:solidFill>
                <a:latin typeface="+mj-lt"/>
                <a:cs typeface="Times New Roman" pitchFamily="18" charset="0"/>
              </a:rPr>
              <a:t>c 1896</a:t>
            </a:r>
            <a:endParaRPr lang="de-AT" sz="2600" i="1" dirty="0">
              <a:solidFill>
                <a:schemeClr val="bg1"/>
              </a:solidFill>
              <a:latin typeface="+mj-lt"/>
              <a:cs typeface="Times New Roman" pitchFamily="18" charset="0"/>
            </a:endParaRPr>
          </a:p>
        </p:txBody>
      </p:sp>
      <p:pic>
        <p:nvPicPr>
          <p:cNvPr id="21512" name="Bild 2" descr="1 4006 20">
            <a:extLst>
              <a:ext uri="{FF2B5EF4-FFF2-40B4-BE49-F238E27FC236}">
                <a16:creationId xmlns:a16="http://schemas.microsoft.com/office/drawing/2014/main" xmlns="" id="{25F61C29-C85B-B94A-9201-90CB6A51EBD4}"/>
              </a:ext>
            </a:extLst>
          </p:cNvPr>
          <p:cNvPicPr>
            <a:picLocks noChangeAspect="1" noChangeArrowheads="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107950" y="3659188"/>
            <a:ext cx="3001963"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11">
            <a:extLst>
              <a:ext uri="{FF2B5EF4-FFF2-40B4-BE49-F238E27FC236}">
                <a16:creationId xmlns:a16="http://schemas.microsoft.com/office/drawing/2014/main" xmlns="" id="{2F5F072D-18B6-9947-BD7A-618002DDC8A2}"/>
              </a:ext>
            </a:extLst>
          </p:cNvPr>
          <p:cNvPicPr>
            <a:picLocks noChangeAspect="1"/>
          </p:cNvPicPr>
          <p:nvPr/>
        </p:nvPicPr>
        <p:blipFill>
          <a:blip r:embed="rId8" cstate="email">
            <a:extLst>
              <a:ext uri="{28A0092B-C50C-407E-A947-70E740481C1C}">
                <a14:useLocalDpi xmlns:a14="http://schemas.microsoft.com/office/drawing/2010/main"/>
              </a:ext>
            </a:extLst>
          </a:blip>
          <a:srcRect t="-189"/>
          <a:stretch>
            <a:fillRect/>
          </a:stretch>
        </p:blipFill>
        <p:spPr bwMode="auto">
          <a:xfrm>
            <a:off x="686467" y="3730626"/>
            <a:ext cx="1857375" cy="289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4" name="Titel 22">
            <a:extLst>
              <a:ext uri="{FF2B5EF4-FFF2-40B4-BE49-F238E27FC236}">
                <a16:creationId xmlns:a16="http://schemas.microsoft.com/office/drawing/2014/main" xmlns="" id="{9E001C04-5613-764A-8E1F-CE16B7F6F6A9}"/>
              </a:ext>
            </a:extLst>
          </p:cNvPr>
          <p:cNvSpPr>
            <a:spLocks noGrp="1"/>
          </p:cNvSpPr>
          <p:nvPr>
            <p:ph type="ctrTitle" idx="4294967295"/>
          </p:nvPr>
        </p:nvSpPr>
        <p:spPr>
          <a:xfrm>
            <a:off x="531276" y="1700808"/>
            <a:ext cx="7437437" cy="1151905"/>
          </a:xfrm>
        </p:spPr>
        <p:txBody>
          <a:bodyPr lIns="0" tIns="0" rIns="0" bIns="0" anchor="t"/>
          <a:lstStyle/>
          <a:p>
            <a:pPr algn="l" eaLnBrk="1" hangingPunct="1"/>
            <a:r>
              <a:rPr kumimoji="0" lang="de-AT" altLang="ru-RU" sz="4400" dirty="0">
                <a:solidFill>
                  <a:srgbClr val="FFFFFF"/>
                </a:solidFill>
                <a:latin typeface="HelveticaNeueLT Std" pitchFamily="34" charset="0"/>
                <a:cs typeface="Arial" panose="020B0604020202020204" pitchFamily="34" charset="0"/>
              </a:rPr>
              <a:t>HERZ Armaturen</a:t>
            </a:r>
            <a:r>
              <a:rPr kumimoji="0" lang="ru-RU" altLang="ru-RU" sz="4400" dirty="0">
                <a:solidFill>
                  <a:srgbClr val="FFFFFF"/>
                </a:solidFill>
                <a:latin typeface="HelveticaNeueLT Std" pitchFamily="34" charset="0"/>
                <a:cs typeface="Arial" panose="020B0604020202020204" pitchFamily="34" charset="0"/>
              </a:rPr>
              <a:t> </a:t>
            </a:r>
            <a:r>
              <a:rPr kumimoji="0" lang="de-DE" altLang="ru-RU" sz="4400" dirty="0">
                <a:solidFill>
                  <a:srgbClr val="FFFFFF"/>
                </a:solidFill>
                <a:latin typeface="HelveticaNeueLT Std" pitchFamily="34" charset="0"/>
                <a:cs typeface="Arial" panose="020B0604020202020204" pitchFamily="34" charset="0"/>
              </a:rPr>
              <a:t>201</a:t>
            </a:r>
            <a:r>
              <a:rPr kumimoji="0" altLang="ru-RU" sz="4400" dirty="0">
                <a:solidFill>
                  <a:srgbClr val="FFFFFF"/>
                </a:solidFill>
                <a:latin typeface="HelveticaNeueLT Std" pitchFamily="34" charset="0"/>
                <a:cs typeface="Arial" panose="020B0604020202020204" pitchFamily="34" charset="0"/>
              </a:rPr>
              <a:t>9</a:t>
            </a:r>
            <a:r>
              <a:rPr kumimoji="0" lang="de-DE" altLang="ru-RU" dirty="0">
                <a:solidFill>
                  <a:srgbClr val="FFFFFF"/>
                </a:solidFill>
                <a:latin typeface="HelveticaNeueLT Std" pitchFamily="34" charset="0"/>
                <a:cs typeface="Arial" panose="020B0604020202020204" pitchFamily="34" charset="0"/>
              </a:rPr>
              <a:t/>
            </a:r>
            <a:br>
              <a:rPr kumimoji="0" lang="de-DE" altLang="ru-RU" dirty="0">
                <a:solidFill>
                  <a:srgbClr val="FFFFFF"/>
                </a:solidFill>
                <a:latin typeface="HelveticaNeueLT Std" pitchFamily="34" charset="0"/>
                <a:cs typeface="Arial" panose="020B0604020202020204" pitchFamily="34" charset="0"/>
              </a:rPr>
            </a:br>
            <a:r>
              <a:rPr kumimoji="0" lang="de-DE" altLang="ru-RU" dirty="0">
                <a:solidFill>
                  <a:srgbClr val="FFFFFF"/>
                </a:solidFill>
                <a:latin typeface="HelveticaNeueLT Std" pitchFamily="34" charset="0"/>
                <a:cs typeface="Arial" panose="020B0604020202020204" pitchFamily="34" charset="0"/>
              </a:rPr>
              <a:t/>
            </a:r>
            <a:br>
              <a:rPr kumimoji="0" lang="de-DE" altLang="ru-RU" dirty="0">
                <a:solidFill>
                  <a:srgbClr val="FFFFFF"/>
                </a:solidFill>
                <a:latin typeface="HelveticaNeueLT Std" pitchFamily="34" charset="0"/>
                <a:cs typeface="Arial" panose="020B0604020202020204" pitchFamily="34" charset="0"/>
              </a:rPr>
            </a:br>
            <a:r>
              <a:rPr kumimoji="0" lang="ru-RU" altLang="ru-RU" sz="2800" dirty="0">
                <a:solidFill>
                  <a:srgbClr val="FFFFFF"/>
                </a:solidFill>
                <a:latin typeface="HelveticaNeueLT Std" pitchFamily="34" charset="0"/>
                <a:cs typeface="Times New Roman" panose="02020603050405020304" pitchFamily="18" charset="0"/>
              </a:rPr>
              <a:t/>
            </a:r>
            <a:br>
              <a:rPr kumimoji="0" lang="ru-RU" altLang="ru-RU" sz="2800" dirty="0">
                <a:solidFill>
                  <a:srgbClr val="FFFFFF"/>
                </a:solidFill>
                <a:latin typeface="HelveticaNeueLT Std" pitchFamily="34" charset="0"/>
                <a:cs typeface="Times New Roman" panose="02020603050405020304" pitchFamily="18" charset="0"/>
              </a:rPr>
            </a:br>
            <a:r>
              <a:rPr kumimoji="0" altLang="ru-RU" sz="2800" dirty="0">
                <a:solidFill>
                  <a:srgbClr val="FFFFFF"/>
                </a:solidFill>
                <a:latin typeface="HelveticaNeueLT Std" pitchFamily="34" charset="0"/>
                <a:cs typeface="Times New Roman" panose="02020603050405020304" pitchFamily="18" charset="0"/>
              </a:rPr>
              <a:t/>
            </a:r>
            <a:br>
              <a:rPr kumimoji="0" altLang="ru-RU" sz="2800" dirty="0">
                <a:solidFill>
                  <a:srgbClr val="FFFFFF"/>
                </a:solidFill>
                <a:latin typeface="HelveticaNeueLT Std" pitchFamily="34" charset="0"/>
                <a:cs typeface="Times New Roman" panose="02020603050405020304" pitchFamily="18" charset="0"/>
              </a:rPr>
            </a:br>
            <a:r>
              <a:rPr kumimoji="0" lang="ru-RU" altLang="ru-RU" sz="2800" dirty="0">
                <a:solidFill>
                  <a:srgbClr val="FFFFFF"/>
                </a:solidFill>
                <a:latin typeface="HelveticaNeueLT Std" pitchFamily="34" charset="0"/>
                <a:cs typeface="Times New Roman" panose="02020603050405020304" pitchFamily="18" charset="0"/>
              </a:rPr>
              <a:t/>
            </a:r>
            <a:br>
              <a:rPr kumimoji="0" lang="ru-RU" altLang="ru-RU" sz="2800" dirty="0">
                <a:solidFill>
                  <a:srgbClr val="FFFFFF"/>
                </a:solidFill>
                <a:latin typeface="HelveticaNeueLT Std" pitchFamily="34" charset="0"/>
                <a:cs typeface="Times New Roman" panose="02020603050405020304" pitchFamily="18" charset="0"/>
              </a:rPr>
            </a:br>
            <a:r>
              <a:rPr kumimoji="0" lang="de-DE" altLang="ru-RU" dirty="0">
                <a:solidFill>
                  <a:srgbClr val="FFFFFF"/>
                </a:solidFill>
                <a:latin typeface="HelveticaNeueLT Std" pitchFamily="34" charset="0"/>
                <a:cs typeface="Arial" panose="020B0604020202020204" pitchFamily="34" charset="0"/>
              </a:rPr>
              <a:t/>
            </a:r>
            <a:br>
              <a:rPr kumimoji="0" lang="de-DE" altLang="ru-RU" dirty="0">
                <a:solidFill>
                  <a:srgbClr val="FFFFFF"/>
                </a:solidFill>
                <a:latin typeface="HelveticaNeueLT Std" pitchFamily="34" charset="0"/>
                <a:cs typeface="Arial" panose="020B0604020202020204" pitchFamily="34" charset="0"/>
              </a:rPr>
            </a:br>
            <a:r>
              <a:rPr kumimoji="0" lang="de-DE" altLang="ru-RU" dirty="0">
                <a:solidFill>
                  <a:srgbClr val="FFFFFF"/>
                </a:solidFill>
                <a:latin typeface="HelveticaNeueLT Std" pitchFamily="34" charset="0"/>
                <a:cs typeface="Arial" panose="020B0604020202020204" pitchFamily="34" charset="0"/>
              </a:rPr>
              <a:t/>
            </a:r>
            <a:br>
              <a:rPr kumimoji="0" lang="de-DE" altLang="ru-RU" dirty="0">
                <a:solidFill>
                  <a:srgbClr val="FFFFFF"/>
                </a:solidFill>
                <a:latin typeface="HelveticaNeueLT Std" pitchFamily="34" charset="0"/>
                <a:cs typeface="Arial" panose="020B0604020202020204" pitchFamily="34" charset="0"/>
              </a:rPr>
            </a:br>
            <a:r>
              <a:rPr kumimoji="0" lang="de-DE" altLang="ru-RU" dirty="0">
                <a:solidFill>
                  <a:srgbClr val="FFFFFF"/>
                </a:solidFill>
                <a:latin typeface="HelveticaNeueLT Std" pitchFamily="34" charset="0"/>
                <a:cs typeface="Arial" panose="020B0604020202020204" pitchFamily="34" charset="0"/>
              </a:rPr>
              <a:t/>
            </a:r>
            <a:br>
              <a:rPr kumimoji="0" lang="de-DE" altLang="ru-RU" dirty="0">
                <a:solidFill>
                  <a:srgbClr val="FFFFFF"/>
                </a:solidFill>
                <a:latin typeface="HelveticaNeueLT Std" pitchFamily="34" charset="0"/>
                <a:cs typeface="Arial" panose="020B0604020202020204" pitchFamily="34" charset="0"/>
              </a:rPr>
            </a:br>
            <a:endParaRPr kumimoji="0" lang="de-DE" altLang="ru-RU" sz="2400" dirty="0">
              <a:solidFill>
                <a:srgbClr val="FFFFFF"/>
              </a:solidFill>
              <a:latin typeface="HelveticaNeueLT Std" pitchFamily="34" charset="0"/>
              <a:cs typeface="Arial" panose="020B0604020202020204" pitchFamily="34" charset="0"/>
            </a:endParaRP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ntauferer\AppData\Local\Microsoft\Windows\Temporary Internet Files\Content.Outlook\KPCR8W52\Bild1.jpg">
            <a:extLst>
              <a:ext uri="{FF2B5EF4-FFF2-40B4-BE49-F238E27FC236}">
                <a16:creationId xmlns:a16="http://schemas.microsoft.com/office/drawing/2014/main" xmlns="" id="{E7E3993F-D175-EC46-AD35-13A666A821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94238" y="893198"/>
            <a:ext cx="4248150"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47" name="Gruppieren 40">
            <a:extLst>
              <a:ext uri="{FF2B5EF4-FFF2-40B4-BE49-F238E27FC236}">
                <a16:creationId xmlns:a16="http://schemas.microsoft.com/office/drawing/2014/main" xmlns="" id="{0E3A11FB-D5C1-8A4D-9A57-A65B50F2DC81}"/>
              </a:ext>
            </a:extLst>
          </p:cNvPr>
          <p:cNvGrpSpPr>
            <a:grpSpLocks/>
          </p:cNvGrpSpPr>
          <p:nvPr/>
        </p:nvGrpSpPr>
        <p:grpSpPr bwMode="auto">
          <a:xfrm>
            <a:off x="4694238" y="4168211"/>
            <a:ext cx="4319587" cy="2663825"/>
            <a:chOff x="394799" y="2276036"/>
            <a:chExt cx="2146037" cy="1511908"/>
          </a:xfrm>
        </p:grpSpPr>
        <p:pic>
          <p:nvPicPr>
            <p:cNvPr id="31776" name="Picture 5">
              <a:extLst>
                <a:ext uri="{FF2B5EF4-FFF2-40B4-BE49-F238E27FC236}">
                  <a16:creationId xmlns:a16="http://schemas.microsoft.com/office/drawing/2014/main" xmlns="" id="{67110669-E506-4C4E-8F6A-29052E8D774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t="32047" r="39302"/>
            <a:stretch>
              <a:fillRect/>
            </a:stretch>
          </p:blipFill>
          <p:spPr bwMode="auto">
            <a:xfrm>
              <a:off x="394799" y="2276036"/>
              <a:ext cx="2109688" cy="151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77" name="Textfeld 39">
              <a:extLst>
                <a:ext uri="{FF2B5EF4-FFF2-40B4-BE49-F238E27FC236}">
                  <a16:creationId xmlns:a16="http://schemas.microsoft.com/office/drawing/2014/main" xmlns="" id="{E8242615-79F3-CF4A-A217-6D1F93B87829}"/>
                </a:ext>
              </a:extLst>
            </p:cNvPr>
            <p:cNvSpPr txBox="1">
              <a:spLocks noChangeArrowheads="1"/>
            </p:cNvSpPr>
            <p:nvPr/>
          </p:nvSpPr>
          <p:spPr bwMode="auto">
            <a:xfrm>
              <a:off x="2149284" y="2357761"/>
              <a:ext cx="391552" cy="2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eaLnBrk="1" hangingPunct="1"/>
              <a:r>
                <a:rPr lang="de-AT" altLang="ru-RU" sz="1000" b="1">
                  <a:solidFill>
                    <a:schemeClr val="bg1"/>
                  </a:solidFill>
                  <a:latin typeface="Cambria" panose="02040503050406030204" pitchFamily="18" charset="0"/>
                </a:rPr>
                <a:t>IPA</a:t>
              </a:r>
              <a:br>
                <a:rPr lang="de-AT" altLang="ru-RU" sz="1000" b="1">
                  <a:solidFill>
                    <a:schemeClr val="bg1"/>
                  </a:solidFill>
                  <a:latin typeface="Cambria" panose="02040503050406030204" pitchFamily="18" charset="0"/>
                </a:rPr>
              </a:br>
              <a:r>
                <a:rPr lang="de-AT" altLang="ru-RU" sz="1000" b="1">
                  <a:solidFill>
                    <a:schemeClr val="bg1"/>
                  </a:solidFill>
                  <a:latin typeface="Cambria" panose="02040503050406030204" pitchFamily="18" charset="0"/>
                </a:rPr>
                <a:t>Rohrbach</a:t>
              </a:r>
              <a:endParaRPr lang="de-DE" altLang="ru-RU" sz="1000" b="1">
                <a:solidFill>
                  <a:schemeClr val="bg1"/>
                </a:solidFill>
                <a:latin typeface="Cambria" panose="02040503050406030204" pitchFamily="18" charset="0"/>
              </a:endParaRPr>
            </a:p>
          </p:txBody>
        </p:sp>
      </p:grpSp>
      <p:pic>
        <p:nvPicPr>
          <p:cNvPr id="31748" name="Picture 5">
            <a:extLst>
              <a:ext uri="{FF2B5EF4-FFF2-40B4-BE49-F238E27FC236}">
                <a16:creationId xmlns:a16="http://schemas.microsoft.com/office/drawing/2014/main" xmlns="" id="{44E9A2BD-F796-B74E-84FE-599DB5106CB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3063" y="4206311"/>
            <a:ext cx="424815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Rectangle 18">
            <a:extLst>
              <a:ext uri="{FF2B5EF4-FFF2-40B4-BE49-F238E27FC236}">
                <a16:creationId xmlns:a16="http://schemas.microsoft.com/office/drawing/2014/main" xmlns="" id="{5D179CD7-59CD-2442-9107-DA7197F6A244}"/>
              </a:ext>
            </a:extLst>
          </p:cNvPr>
          <p:cNvSpPr>
            <a:spLocks noGrp="1" noChangeArrowheads="1"/>
          </p:cNvSpPr>
          <p:nvPr>
            <p:ph type="title" idx="4294967295"/>
          </p:nvPr>
        </p:nvSpPr>
        <p:spPr>
          <a:xfrm>
            <a:off x="34925" y="44450"/>
            <a:ext cx="9144000" cy="585788"/>
          </a:xfrm>
        </p:spPr>
        <p:txBody>
          <a:bodyPr/>
          <a:lstStyle/>
          <a:p>
            <a:pPr eaLnBrk="1" hangingPunct="1"/>
            <a:r>
              <a:rPr kumimoji="0" lang="ru-RU" altLang="ru-RU" sz="2800">
                <a:solidFill>
                  <a:schemeClr val="bg1"/>
                </a:solidFill>
                <a:latin typeface="Helvetica Light" panose="020B0403020202020204" pitchFamily="34" charset="0"/>
                <a:cs typeface="Arial" panose="020B0604020202020204" pitchFamily="34" charset="0"/>
              </a:rPr>
              <a:t>Заводы ГЕРЦ (арматура)</a:t>
            </a:r>
            <a:endParaRPr kumimoji="0" altLang="ru-RU" sz="2800">
              <a:solidFill>
                <a:schemeClr val="bg1"/>
              </a:solidFill>
              <a:latin typeface="Arial" panose="020B0604020202020204" pitchFamily="34" charset="0"/>
              <a:cs typeface="Arial" panose="020B0604020202020204" pitchFamily="34" charset="0"/>
            </a:endParaRPr>
          </a:p>
        </p:txBody>
      </p:sp>
      <p:pic>
        <p:nvPicPr>
          <p:cNvPr id="31750" name="Picture 4" descr="at">
            <a:extLst>
              <a:ext uri="{FF2B5EF4-FFF2-40B4-BE49-F238E27FC236}">
                <a16:creationId xmlns:a16="http://schemas.microsoft.com/office/drawing/2014/main" xmlns="" id="{9120D2CE-381C-254A-B27A-5D34995FE8C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3063" y="6489136"/>
            <a:ext cx="360362"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AutoShape 51" descr="data:image/jpeg;base64,/9j/4AAQSkZJRgABAQAAAQABAAD/2wCEAAkGBwgHBgkIBwgKCgkLDRYPDQwMDRsUFRAWIB0iIiAdHx8kKDQsJCYxJx8fLT0tMTU3Ojo6Iys/RD84QzQ5OjcBCgoKDQwNGg8PGjclHyU3Nzc3Nzc3Nzc3Nzc3Nzc3Nzc3Nzc3Nzc3Nzc3Nzc3Nzc3Nzc3Nzc3Nzc3Nzc3Nzc3N//AABEIAFUAfwMBEQACEQEDEQH/xAAcAAEAAgMBAQEAAAAAAAAAAAAABQYDBAcBAgj/xAA2EAABAwIDBQcCBgEFAAAAAAABAAIDBBEFEiEVIjFRkQYTQVNVlNEHYRQycYGh8cFCUrHC8P/EABoBAQADAQEBAAAAAAAAAAAAAAACBAUDAQb/xAA2EQACAQICBQoFBAMBAAAAAAAAAQIDEQQhEjFRYZEVFkFSU3GBscHwBSKh0eEjM2LxFCQyE//aAAwDAQACEQMRAD8AhFnH3QQBAEAQHtibkA6cUFzxAEAQBAEAQBAEAQBAEAQBAEBKR4JUCB89ZIylijAL8+88A8Nwa3PI2TJa2UpY6GkoU1pN8OP2uZKShgmpayWlrZ+5hY102aANJBcBoLm+mbxHLxuISdO60k7r+tu1lXEVMQqtO8Us9v4MUOFxVjJXYfWBzom5nsqI+63eYNyOpCneL3d/tlqWLlSaVaFr9Kd/szRqaeallMVRG6N4ANjyPiD4j7r2xap1YVI6UHdGJeEwgCAIAgCAIAgCAIAgPqN7opGSRmz2ODmnkQbherI8lFSi4vpJ2ml/EzV00DNys3HwFpNidb5uGhB/8VTrTUI2v/Wv39rmPV0oKMGs4dPvcKaCeko6qGBsxZUQgSF0Bv8AsPHXS2hHFQqYiLkrNcfH019JKrUdSpGTSye0MpH01LWUsWZjJyQZZIjctbrl05kN14a/qpf5EJVMnl79fITrOdSM5LVvIquqm1Ap442lsVPEI2AnU8ST+5KtQuopMv4am4pylrk7mqpFgIAgCAIAgCAICO2szyndVq8lz6yPmuctLs3xQ2szyndU5Ln1kOctLs3xQ2szyndU5Ln1kOctLs3xRs0NZHVSva4OYGMzkgA+IHMc1wxGBdGGm5XLeC+NRxdZUowafeWvDKKsw6ojjljqm/i4c8cTmsbu3/O7eJH96csnG0oOMXOy3+nvidcRKNZucZf85PXr4d/TY36mGrpJqKCWjrXvebQlndkVO6fvrz8OCjyfKLayz3eOWf3KsY06sXNTSS168ujPI+MWp6yCB9LKKmKSolawaxkRlxAyHWwv+p/VQhhIU60YSab2Z8dfiSpaFR6UZZRz6c7ZvoKvi1M/CTPHVRzMnhtnikYBoSBxDjzWrQw7qz0L2ZbxXxKGHoKvbSTdsn+CH2szyndVd5Ln1kZnOWl2b4obWZ5Tuqclz6yHOWl2b4obWZ5Tuqclz6yHOWl2b4obWZ5Tuqclz6yHOWl2b4obWZ5Tuqclz6yHOWl2b4obWZ5Tuqclz6yHOWl2b4obWZ5Tuqclz6yHOWl2b4obWZ5Tuqclz6yHOWl2b4oilsnyQQBAWT6e0sdb2op4J7GI2c8HgQ1zXEfvayp41XpeJf8Ah1R06rkuq/qrHSvqJg09Xkxqju+SGPJPHa+5c7wHiBcg/bVY1enpq59B8MxMI3o1NTd095MYDGx+FYO7Gnw/jqJz3gXBy3Dg1v6hrm6fZSpU1GEVsKeIqxVSaov5Xl5epUdh4hjva6pjriPwrJu9kmbwdGXHI0HmQcoHhry14Rw/6jZqRxdChhFKm/mta2/p99Jl+skEb6CCuZYPsYX8yM7HN6b3VamEX66e5nz9eo/8SVP+SfmciWsZAQBAEAQBAEAQBAEAQFq+mbsva2nJ8tw6kD/KqYz9vxLmCV6j7mdlx2N1TgtdFSsc+WWB7WhvBxLbAa/c2/5WXJXi7GjQko1YyepNeZD4bgc9Ph2KxHCO776ljYI2sjb3xDnktADrcCBr1XNRdnkXquI0pwenezeeeWrPUbHZjDJ8Oqq/vaJ1Mx/dOjaxjGh9g4E2adP4UqcbXOOLrKqofNdq+3bvID6vyM2FTMZ/uJH23mfP8K5hf3l3P0M7EL/Xk969Tj61TLCAIAgCAIAgCA8zDmOqAZhzHVAMw5jqgJ/sPP3HaOmkaeD4725GVgP8KnjsqV96NH4XFTrSX8ZeR3LHXyyUxoKdxZUVUTmB4Nu7AGrufHKL+BcFmS2IuUUk9OWpW8d3vYV3Da5ow3HhJVVJNLStE93SNMbg597ZjcGwGo481zTyZoTpNzptJfM8tW7Z5PUbfZqomZI2qfK+akrpBGx7y8ZLNNnb+oaXXHAXOXTVewfTtOGJin8lrOPdnnu2L1K79ZJrx00RP5IXO1+72D/qrmE/fXc/Qp11bAyf8o+Ujk+Ycx1WsYozDmOqAZhzHVAMw5jqgGYcx1QDMOY6oBmHMdUAzDmOqA/UuxsL9No/bt+FiaUtpr2Q2NhfptH7dvwmlLaLIbGwv02j9u34TSltFkaWM4DSTYZOyhoaSOqAD4SIg3faQ5oJFja7RdQneStc74eap1VJ6tT7nk/oc8dimLTTy11NPO6rEW+XCwGXdyBmX82rjbTmsSWMqRqJ1HbO351m2sNRsoSWV/PpvwLf2Vw97MDp31sT31E4M0xlDSTmcXf5vbmT4rZpr5czJxs4yrvQ1LJW3KxTqkYtSursNnkqhQU8xDRms/I51w4OAN7Ah3FZeKrypzVNSs8/xfPp1GvCNCahWilpNeF10W+hbOyFPJjJnr8WihqY4wKaB0kQObKSXnkddL882pV7CzqTjpz1mZjYwppU4979PoWbY2F+m0ft2/Ct6Utpn2Q2NhfptH7dvwmlLaLIbGwv02j9u34TSltFkNjYX6bR+3b8JpS2iyGxsL9No/bt+E0pbRZDY2F+m0ft2/CaUtoshsbC/TaP27fhNKW0WQ2NhfptH7dvwmlLaLI3lE9CAIARdAU3tP2MFfUTVuGFkc04y1ETtGyC4uWn/S7TjqFWrYaNRqWzM0sNj9CKhUzS1bu/ajejrpYWiE4DiMZY3I1rWMeLaW3g639LtpbivKgm7/8Aonx+xF1XZSXHMVkq6mB1BSTNYJo3ODpZC0mxGUkN0sL3J0/dcJ4dVKim8rFmni44emoxelJXtsz79fvWXOlp4aSnjp6aNscMbQ1jGjRoHgrKVlZGdKUpycpO7ZlXpEIAgCAIAgCAIAgCAIAgCAIAgCAIAgCAIAgCAIAgCAIAgCAIAgCAIAgCAIAgCAIAgCA//9k=">
            <a:extLst>
              <a:ext uri="{FF2B5EF4-FFF2-40B4-BE49-F238E27FC236}">
                <a16:creationId xmlns:a16="http://schemas.microsoft.com/office/drawing/2014/main" xmlns="" id="{CAC95B9E-5431-634C-A26D-C2D8953F1E75}"/>
              </a:ext>
            </a:extLst>
          </p:cNvPr>
          <p:cNvSpPr>
            <a:spLocks noChangeAspect="1" noChangeArrowheads="1"/>
          </p:cNvSpPr>
          <p:nvPr/>
        </p:nvSpPr>
        <p:spPr bwMode="auto">
          <a:xfrm>
            <a:off x="4491038" y="-388938"/>
            <a:ext cx="1209675" cy="809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eaLnBrk="1" hangingPunct="1"/>
            <a:endParaRPr lang="de-DE" altLang="ru-RU"/>
          </a:p>
        </p:txBody>
      </p:sp>
      <p:sp>
        <p:nvSpPr>
          <p:cNvPr id="31752" name="AutoShape 53" descr="data:image/jpeg;base64,/9j/4AAQSkZJRgABAQAAAQABAAD/2wCEAAkGBwgHBgkIBwgKCgkLDRYPDQwMDRsUFRAWIB0iIiAdHx8kKDQsJCYxJx8fLT0tMTU3Ojo6Iys/RD84QzQ5OjcBCgoKDQwNGg8PGjclHyU3Nzc3Nzc3Nzc3Nzc3Nzc3Nzc3Nzc3Nzc3Nzc3Nzc3Nzc3Nzc3Nzc3Nzc3Nzc3Nzc3N//AABEIAFUAfwMBEQACEQEDEQH/xAAcAAEAAgMBAQEAAAAAAAAAAAAABQYDBAcBAgj/xAA2EAABAwIDBQcCBgEFAAAAAAABAAIDBBEFEiEVIjFRkQYTQVNVlNEHYRQycYGh8cFCUrHC8P/EABoBAQADAQEBAAAAAAAAAAAAAAACBAUDAQb/xAA2EQACAQICBQoFBAMBAAAAAAAAAQIDEQQhEjFRYZEVFkFSU3GBscHwBSKh0eEjM2LxFCQyE//aAAwDAQACEQMRAD8AhFnH3QQBAEAQHtibkA6cUFzxAEAQBAEAQBAEAQBAEAQBAEBKR4JUCB89ZIylijAL8+88A8Nwa3PI2TJa2UpY6GkoU1pN8OP2uZKShgmpayWlrZ+5hY102aANJBcBoLm+mbxHLxuISdO60k7r+tu1lXEVMQqtO8Us9v4MUOFxVjJXYfWBzom5nsqI+63eYNyOpCneL3d/tlqWLlSaVaFr9Kd/szRqaeallMVRG6N4ANjyPiD4j7r2xap1YVI6UHdGJeEwgCAIAgCAIAgCAIAgPqN7opGSRmz2ODmnkQbherI8lFSi4vpJ2ml/EzV00DNys3HwFpNidb5uGhB/8VTrTUI2v/Wv39rmPV0oKMGs4dPvcKaCeko6qGBsxZUQgSF0Bv8AsPHXS2hHFQqYiLkrNcfH019JKrUdSpGTSye0MpH01LWUsWZjJyQZZIjctbrl05kN14a/qpf5EJVMnl79fITrOdSM5LVvIquqm1Ap442lsVPEI2AnU8ST+5KtQuopMv4am4pylrk7mqpFgIAgCAIAgCAICO2szyndVq8lz6yPmuctLs3xQ2szyndU5Ln1kOctLs3xQ2szyndU5Ln1kOctLs3xRs0NZHVSva4OYGMzkgA+IHMc1wxGBdGGm5XLeC+NRxdZUowafeWvDKKsw6ojjljqm/i4c8cTmsbu3/O7eJH96csnG0oOMXOy3+nvidcRKNZucZf85PXr4d/TY36mGrpJqKCWjrXvebQlndkVO6fvrz8OCjyfKLayz3eOWf3KsY06sXNTSS168ujPI+MWp6yCB9LKKmKSolawaxkRlxAyHWwv+p/VQhhIU60YSab2Z8dfiSpaFR6UZZRz6c7ZvoKvi1M/CTPHVRzMnhtnikYBoSBxDjzWrQw7qz0L2ZbxXxKGHoKvbSTdsn+CH2szyndVd5Ln1kZnOWl2b4obWZ5Tuqclz6yHOWl2b4obWZ5Tuqclz6yHOWl2b4obWZ5Tuqclz6yHOWl2b4obWZ5Tuqclz6yHOWl2b4obWZ5Tuqclz6yHOWl2b4obWZ5Tuqclz6yHOWl2b4obWZ5Tuqclz6yHOWl2b4oilsnyQQBAWT6e0sdb2op4J7GI2c8HgQ1zXEfvayp41XpeJf8Ah1R06rkuq/qrHSvqJg09Xkxqju+SGPJPHa+5c7wHiBcg/bVY1enpq59B8MxMI3o1NTd095MYDGx+FYO7Gnw/jqJz3gXBy3Dg1v6hrm6fZSpU1GEVsKeIqxVSaov5Xl5epUdh4hjva6pjriPwrJu9kmbwdGXHI0HmQcoHhry14Rw/6jZqRxdChhFKm/mta2/p99Jl+skEb6CCuZYPsYX8yM7HN6b3VamEX66e5nz9eo/8SVP+SfmciWsZAQBAEAQBAEAQBAEAQFq+mbsva2nJ8tw6kD/KqYz9vxLmCV6j7mdlx2N1TgtdFSsc+WWB7WhvBxLbAa/c2/5WXJXi7GjQko1YyepNeZD4bgc9Ph2KxHCO776ljYI2sjb3xDnktADrcCBr1XNRdnkXquI0pwenezeeeWrPUbHZjDJ8Oqq/vaJ1Mx/dOjaxjGh9g4E2adP4UqcbXOOLrKqofNdq+3bvID6vyM2FTMZ/uJH23mfP8K5hf3l3P0M7EL/Xk969Tj61TLCAIAgCAIAgCA8zDmOqAZhzHVAMw5jqgJ/sPP3HaOmkaeD4725GVgP8KnjsqV96NH4XFTrSX8ZeR3LHXyyUxoKdxZUVUTmB4Nu7AGrufHKL+BcFmS2IuUUk9OWpW8d3vYV3Da5ow3HhJVVJNLStE93SNMbg597ZjcGwGo481zTyZoTpNzptJfM8tW7Z5PUbfZqomZI2qfK+akrpBGx7y8ZLNNnb+oaXXHAXOXTVewfTtOGJin8lrOPdnnu2L1K79ZJrx00RP5IXO1+72D/qrmE/fXc/Qp11bAyf8o+Ujk+Ycx1WsYozDmOqAZhzHVAMw5jqgGYcx1QDMOY6oBmHMdUAzDmOqA/UuxsL9No/bt+FiaUtpr2Q2NhfptH7dvwmlLaLIbGwv02j9u34TSltFkaWM4DSTYZOyhoaSOqAD4SIg3faQ5oJFja7RdQneStc74eap1VJ6tT7nk/oc8dimLTTy11NPO6rEW+XCwGXdyBmX82rjbTmsSWMqRqJ1HbO351m2sNRsoSWV/PpvwLf2Vw97MDp31sT31E4M0xlDSTmcXf5vbmT4rZpr5czJxs4yrvQ1LJW3KxTqkYtSursNnkqhQU8xDRms/I51w4OAN7Ah3FZeKrypzVNSs8/xfPp1GvCNCahWilpNeF10W+hbOyFPJjJnr8WihqY4wKaB0kQObKSXnkddL882pV7CzqTjpz1mZjYwppU4979PoWbY2F+m0ft2/Ct6Utpn2Q2NhfptH7dvwmlLaLIbGwv02j9u34TSltFkNjYX6bR+3b8JpS2iyGxsL9No/bt+E0pbRZDY2F+m0ft2/CaUtoshsbC/TaP27fhNKW0WQ2NhfptH7dvwmlLaLI3lE9CAIARdAU3tP2MFfUTVuGFkc04y1ETtGyC4uWn/S7TjqFWrYaNRqWzM0sNj9CKhUzS1bu/ajejrpYWiE4DiMZY3I1rWMeLaW3g639LtpbivKgm7/8Aonx+xF1XZSXHMVkq6mB1BSTNYJo3ODpZC0mxGUkN0sL3J0/dcJ4dVKim8rFmni44emoxelJXtsz79fvWXOlp4aSnjp6aNscMbQ1jGjRoHgrKVlZGdKUpycpO7ZlXpEIAgCAIAgCAIAgCAIAgCAIAgCAIAgCAIAgCAIAgCAIAgCAIAgCAIAgCAIAgCAIAgCA//9k=">
            <a:extLst>
              <a:ext uri="{FF2B5EF4-FFF2-40B4-BE49-F238E27FC236}">
                <a16:creationId xmlns:a16="http://schemas.microsoft.com/office/drawing/2014/main" xmlns="" id="{0A896339-7E44-7243-B770-3CD0972C2BE0}"/>
              </a:ext>
            </a:extLst>
          </p:cNvPr>
          <p:cNvSpPr>
            <a:spLocks noChangeAspect="1" noChangeArrowheads="1"/>
          </p:cNvSpPr>
          <p:nvPr/>
        </p:nvSpPr>
        <p:spPr bwMode="auto">
          <a:xfrm>
            <a:off x="4491038" y="-388938"/>
            <a:ext cx="1209675" cy="809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eaLnBrk="1" hangingPunct="1"/>
            <a:endParaRPr lang="de-DE" altLang="ru-RU"/>
          </a:p>
        </p:txBody>
      </p:sp>
      <p:sp>
        <p:nvSpPr>
          <p:cNvPr id="31753" name="AutoShape 55" descr="data:image/jpeg;base64,/9j/4AAQSkZJRgABAQAAAQABAAD/2wCEAAkGBwgHBgkIBwgKCgkLDRYPDQwMDRsUFRAWIB0iIiAdHx8kKDQsJCYxJx8fLT0tMTU3Ojo6Iys/RD84QzQ5OjcBCgoKDQwNGg8PGjclHyU3Nzc3Nzc3Nzc3Nzc3Nzc3Nzc3Nzc3Nzc3Nzc3Nzc3Nzc3Nzc3Nzc3Nzc3Nzc3Nzc3N//AABEIAFUAfwMBEQACEQEDEQH/xAAcAAEAAgMBAQEAAAAAAAAAAAAABQYDBAcBAgj/xAA2EAABAwIDBQcCBgEFAAAAAAABAAIDBBEFEiEVIjFRkQYTQVNVlNEHYRQycYGh8cFCUrHC8P/EABoBAQADAQEBAAAAAAAAAAAAAAACBAUDAQb/xAA2EQACAQICBQoFBAMBAAAAAAAAAQIDEQQhEjFRYZEVFkFSU3GBscHwBSKh0eEjM2LxFCQyE//aAAwDAQACEQMRAD8AhFnH3QQBAEAQHtibkA6cUFzxAEAQBAEAQBAEAQBAEAQBAEBKR4JUCB89ZIylijAL8+88A8Nwa3PI2TJa2UpY6GkoU1pN8OP2uZKShgmpayWlrZ+5hY102aANJBcBoLm+mbxHLxuISdO60k7r+tu1lXEVMQqtO8Us9v4MUOFxVjJXYfWBzom5nsqI+63eYNyOpCneL3d/tlqWLlSaVaFr9Kd/szRqaeallMVRG6N4ANjyPiD4j7r2xap1YVI6UHdGJeEwgCAIAgCAIAgCAIAgPqN7opGSRmz2ODmnkQbherI8lFSi4vpJ2ml/EzV00DNys3HwFpNidb5uGhB/8VTrTUI2v/Wv39rmPV0oKMGs4dPvcKaCeko6qGBsxZUQgSF0Bv8AsPHXS2hHFQqYiLkrNcfH019JKrUdSpGTSye0MpH01LWUsWZjJyQZZIjctbrl05kN14a/qpf5EJVMnl79fITrOdSM5LVvIquqm1Ap442lsVPEI2AnU8ST+5KtQuopMv4am4pylrk7mqpFgIAgCAIAgCAICO2szyndVq8lz6yPmuctLs3xQ2szyndU5Ln1kOctLs3xQ2szyndU5Ln1kOctLs3xRs0NZHVSva4OYGMzkgA+IHMc1wxGBdGGm5XLeC+NRxdZUowafeWvDKKsw6ojjljqm/i4c8cTmsbu3/O7eJH96csnG0oOMXOy3+nvidcRKNZucZf85PXr4d/TY36mGrpJqKCWjrXvebQlndkVO6fvrz8OCjyfKLayz3eOWf3KsY06sXNTSS168ujPI+MWp6yCB9LKKmKSolawaxkRlxAyHWwv+p/VQhhIU60YSab2Z8dfiSpaFR6UZZRz6c7ZvoKvi1M/CTPHVRzMnhtnikYBoSBxDjzWrQw7qz0L2ZbxXxKGHoKvbSTdsn+CH2szyndVd5Ln1kZnOWl2b4obWZ5Tuqclz6yHOWl2b4obWZ5Tuqclz6yHOWl2b4obWZ5Tuqclz6yHOWl2b4obWZ5Tuqclz6yHOWl2b4obWZ5Tuqclz6yHOWl2b4obWZ5Tuqclz6yHOWl2b4obWZ5Tuqclz6yHOWl2b4oilsnyQQBAWT6e0sdb2op4J7GI2c8HgQ1zXEfvayp41XpeJf8Ah1R06rkuq/qrHSvqJg09Xkxqju+SGPJPHa+5c7wHiBcg/bVY1enpq59B8MxMI3o1NTd095MYDGx+FYO7Gnw/jqJz3gXBy3Dg1v6hrm6fZSpU1GEVsKeIqxVSaov5Xl5epUdh4hjva6pjriPwrJu9kmbwdGXHI0HmQcoHhry14Rw/6jZqRxdChhFKm/mta2/p99Jl+skEb6CCuZYPsYX8yM7HN6b3VamEX66e5nz9eo/8SVP+SfmciWsZAQBAEAQBAEAQBAEAQFq+mbsva2nJ8tw6kD/KqYz9vxLmCV6j7mdlx2N1TgtdFSsc+WWB7WhvBxLbAa/c2/5WXJXi7GjQko1YyepNeZD4bgc9Ph2KxHCO776ljYI2sjb3xDnktADrcCBr1XNRdnkXquI0pwenezeeeWrPUbHZjDJ8Oqq/vaJ1Mx/dOjaxjGh9g4E2adP4UqcbXOOLrKqofNdq+3bvID6vyM2FTMZ/uJH23mfP8K5hf3l3P0M7EL/Xk969Tj61TLCAIAgCAIAgCA8zDmOqAZhzHVAMw5jqgJ/sPP3HaOmkaeD4725GVgP8KnjsqV96NH4XFTrSX8ZeR3LHXyyUxoKdxZUVUTmB4Nu7AGrufHKL+BcFmS2IuUUk9OWpW8d3vYV3Da5ow3HhJVVJNLStE93SNMbg597ZjcGwGo481zTyZoTpNzptJfM8tW7Z5PUbfZqomZI2qfK+akrpBGx7y8ZLNNnb+oaXXHAXOXTVewfTtOGJin8lrOPdnnu2L1K79ZJrx00RP5IXO1+72D/qrmE/fXc/Qp11bAyf8o+Ujk+Ycx1WsYozDmOqAZhzHVAMw5jqgGYcx1QDMOY6oBmHMdUAzDmOqA/UuxsL9No/bt+FiaUtpr2Q2NhfptH7dvwmlLaLIbGwv02j9u34TSltFkaWM4DSTYZOyhoaSOqAD4SIg3faQ5oJFja7RdQneStc74eap1VJ6tT7nk/oc8dimLTTy11NPO6rEW+XCwGXdyBmX82rjbTmsSWMqRqJ1HbO351m2sNRsoSWV/PpvwLf2Vw97MDp31sT31E4M0xlDSTmcXf5vbmT4rZpr5czJxs4yrvQ1LJW3KxTqkYtSursNnkqhQU8xDRms/I51w4OAN7Ah3FZeKrypzVNSs8/xfPp1GvCNCahWilpNeF10W+hbOyFPJjJnr8WihqY4wKaB0kQObKSXnkddL882pV7CzqTjpz1mZjYwppU4979PoWbY2F+m0ft2/Ct6Utpn2Q2NhfptH7dvwmlLaLIbGwv02j9u34TSltFkNjYX6bR+3b8JpS2iyGxsL9No/bt+E0pbRZDY2F+m0ft2/CaUtoshsbC/TaP27fhNKW0WQ2NhfptH7dvwmlLaLI3lE9CAIARdAU3tP2MFfUTVuGFkc04y1ETtGyC4uWn/S7TjqFWrYaNRqWzM0sNj9CKhUzS1bu/ajejrpYWiE4DiMZY3I1rWMeLaW3g639LtpbivKgm7/8Aonx+xF1XZSXHMVkq6mB1BSTNYJo3ODpZC0mxGUkN0sL3J0/dcJ4dVKim8rFmni44emoxelJXtsz79fvWXOlp4aSnjp6aNscMbQ1jGjRoHgrKVlZGdKUpycpO7ZlXpEIAgCAIAgCAIAgCAIAgCAIAgCAIAgCAIAgCAIAgCAIAgCAIAgCAIAgCAIAgCAIAgCA//9k=">
            <a:extLst>
              <a:ext uri="{FF2B5EF4-FFF2-40B4-BE49-F238E27FC236}">
                <a16:creationId xmlns:a16="http://schemas.microsoft.com/office/drawing/2014/main" xmlns="" id="{E5B8E3A3-FEE9-A647-BE6A-34F85D86BEE7}"/>
              </a:ext>
            </a:extLst>
          </p:cNvPr>
          <p:cNvSpPr>
            <a:spLocks noChangeAspect="1" noChangeArrowheads="1"/>
          </p:cNvSpPr>
          <p:nvPr/>
        </p:nvSpPr>
        <p:spPr bwMode="auto">
          <a:xfrm>
            <a:off x="4491038" y="-388938"/>
            <a:ext cx="1209675" cy="809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eaLnBrk="1" hangingPunct="1"/>
            <a:endParaRPr lang="de-DE" altLang="ru-RU"/>
          </a:p>
        </p:txBody>
      </p:sp>
      <p:sp>
        <p:nvSpPr>
          <p:cNvPr id="31754" name="AutoShape 57" descr="data:image/jpeg;base64,/9j/4AAQSkZJRgABAQAAAQABAAD/2wCEAAkGBwgHBhMIBxEVFhQVGB0XGBgYGBsbGxgiHhwdHyAYHx4kKCgoGSYlHSEeIzckJiksLzouIyUzODMsNzQtMywBCgoKDg0OGxAQGjQkICQxNTI4LSs1LTQtMTQ4MzAwMjAvNzQzLDc0Ny00NS8sLDcsNDQ3NDQ0NDUsKyw0MDQ0L//AABEIALcBEwMBEQACEQEDEQH/xAAcAAEAAgMBAQEAAAAAAAAAAAAABQYDBAcCCAH/xABDEAABAwEFAwoCBwcDBQEAAAABAAIRAwQFBhIhMUFRExQXIlRhk6HR0gcyQmJxgZGxwTNSU3KCkuEWI8JDY6Lw8RX/xAAbAQEAAwEBAQEAAAAAAAAAAAAAAwQFBgIBB//EAEMRAAECAwMICQIDBgQHAAAAAAABAgMEESExUQUSE0FhkaHRFBUWUnGxwdLwIoEyM3IGIzRC4fFTYqLCJENEY4KS4v/aAAwDAQACEQMRAD8ArayT9LCAIAgCAIAgCAIAgCAIAgCAIAgCAIAgCAIAgCAIAgCAIAgCAIAgCAIAgCAIAgCAIAgCAIAgCAIAgCAIAgCAIAgCAIAgCAIAgCAIAgCAIAgCAIAgCAIAgCAIAgCAIAgCAIAgCAIAgCAIAgCAIAgCAIAgCAIAgCAIAgCAIAgCAIAgCAIAgCAIAgCAIAgCAIAgCA9Usrqoa6SCQDl1O3cN54d68uWiKqcbvufHVRFVON33JvEt3UbBTpGlTqNJaGnMGQYGslpPX2Tu4LPkJl0VXVci69dftWlmBQkZh0VXIrkW3bX7V1EFIWkaAQBAEAQBAEAQBAEAQBAEAQBAEAQBAEAQBAEAQBAEAQBAEAQBAEBNXDhm332zl6OVlIGC950kRIAGriJnd9q9tYq26jPnMpQZVc11rsE9fn2LPZ7pu3Cdyi8L1pNrVXQRoHASRDWA6aROfQwTpuXiJF0Wa1G1c6226iX47N+rVkPmo+UI+iguzW/L6eVxoUMVWS22ylZXWCiA57WNd1JbJDQ4QwQRMiCvWcr25r0RUWy6mwni5LiwoT4iR1sRVpbbrpfrLBi+20LostK01qDK0uAAfENMF2YSHa9WNk6lZOS5Zkuuc21XMYttLK51abkKMjBfMxHMa9WURbtdqJS9MSIuzEV03zaW2C8LDSbn6oIa0jYd4a0sOpgiYOq0osy6Gmc5EVuvUqbflNlbi3HydMSzViw4yrTxT1Wu0wXngG1NtVQ3a9mXRzGOJDoMnLOsxo0ExJ4KdYVtnH59iSXy7DzWpFRa61S7x1X3rS7Vsp9oo1bNaHWe0NLXsJa4HaCNoUSpRaKbrHte1HNWqKY0PQQBAEAQBAEAQBAEAQBAEAQBAEAQBAEAQBAEAQBAEAQBAEBesQ0rRbsBWWrdrjyTKQFRoJ+iMruGYNfMjZrImNPUZfwYU42etniqfbnJNzIWUoiRk+pVsXxWqeFUuJi2227cQYZDXukuaBlaRma/5mtAkdYOkZd41Oizp2ZorL89tVuWlLlV11G2qlUrqdW5FoQocWSmbbLddypdxKHdN33nRvOnVZZ3Ocyp8ruqMzBmIJOyBrP5qWJOQGtzs9Lq467Ltp0szGgPhObn0RUvS2xbP6FpxnXtd7Xa2lZqDnBjmhzogscJaGgE9fV0FzZbsgnWKEpM5rkbGcifS1EpraiLRVW2l62LRbLUTXjZK0UOK5yvpfqv1r5WEXgq7hQvQ2q8WObkJZTJADS/UOGpGYgTAHfvCnmpqH9KItU/EtEqtLFRV2VtX7JZWqXMrTSLCRkNyfVf4XpvJPEVqffOLrPZ7ieJogkvadGiRIJ3w1okGdXQrz4uelW/+O6xbUTVatdqW66cnCbLyUR8w2x1yLrsWlN9i7KkV8SKlJ+JMjPmZSY1/c4ZjH3NLdkjvVmN+JPAvZDa5JWq3Kq08LE86lWURsBAEAQBAEAQBAEAQBAEAQBAEAQBAEAQBAEAQBAEAQBAEAQExct+VrFaKdO1OLqAPWp5WuBEGNCNxIdoRMKjNyTYrHKxKP1LVbLtutLPuUJqRbFRXMsfjjsX5wLlZRQp3a20VH0zSDTUGgayNQ2G/MA1pY3QzIbsMk8/EV6xVYiLnLZrritVuXOVFXC1dV2FEbnxMzN+qtMVrr41MtgpWe2FtrslQPD81QOyvzEgBjpdoIiG5C3dImCVHGe+FWG9tFSiUqlKXpZbrqta67RFV7F0b0oqWU2X+dt5+UGttVmql73EU3Gc1Go2MhzBoAg1Gg7AJnZJXqKiwXMsRM5K2Oat9lVvzVxrdghEkZtatSlLPlfT7HhjrEy1Pu5tVnKMmo4HQMJIe4tDgQAdSRJgHQhfV0uYkbNXNX6bNaXUWmGqxK0tqSxGOViRXN+m5F8LOBEYivEXXylGkRzh5Y5rsjS6m36QLiIdmdn3A9c7BAV6Ql9Pmucn0JVKVWirqomyzXq12lyUlukUVbGJfbevhqsoi7LlqVC02itaqxrWlxc47Sdq3mMaxKNSw3YcNsNuaxKIYl7PYQBAEAQBAEAQBAEAQBAEAQBAEAQBAEBrc9p8HeXqtTqiPi3evI5ztPK9x+5vuHPafB3l6p1RHxbvXkO08r3H7m+4c9p8HeXqnVEfFu9eQ7Tyvcfub7hz2nwd5eqdUR8W715DtPK9x+5vuHPafB3l6p1RHxbvXkO08r3H7m+4c9p8HeXqnVEfFu9eQ7Tyvcfub7hz2nwd5eqdUR8W715DtPK9x+5vuHPqfB3l6p1RHxbvXkO08r3H7m+43jRaPme0f3eiznszHK1VuNyDH0sNsRrVoqV1a/uOTZ/Eb+D/AGrzTaSZy91eHMmbJf8AVu6wtsl3chTaBqcry5xMZnEwBrA0jgqMeQbMxVix3q5dyIiXJ9jMZkqCjlXNW1a0SiJ5qY3X/e79trH3Nj8mImTJRP5E/wBRYSSgJ/yuP/0eRfl6jZa/I+xeurpXuJxPvQ4H+F8/9jPRxPetMw+vTfIiHsOzho0SFE/JMq65KeCr61I35PgOuYqeCp6qpHXlWpW+2utY5Njnavy54c7WXfLpP3q7BY6HDbDc/ORtiV1Jh9j3KSrZZHIxq2rXVzNbk2fxG/g/2qSm0t5y91eHMwWqo2zRJzT+7/mFcl5CJHarmKmFteRlzuWoMnESHEa6tK2ZvuMHPafB3l6qfqiPi3evIp9p5XuP3N9w57T4O8vVOqI+Ld68h2nle4/c33DntPg7y9U6oj4t3ryHaeV7j9zfcOe0+DvL1TqiPi3evIdp5XuP3N9w57T4O8vVOqI+Ld68h2nle4/c33DntPg7y9U6oj4t3ryHaeV7j9zfcOe0+DvL1TqiPi3evIdp5XuP3N9w57T4O8vVOqI+Ld68h2nle4/c33DntPg7y9U6oj4t3ryHaeV7j9zfcOe0+DvL1TqiPi3evIdp5XuP3N9w57T4O8vVOqI+Ld68h2nle4/c33DntPg7y9U6oj4t3ryHaeV7j9zfcOe0+DvL1TqiPi3evIdp5XuP3N9w57T4O8vVOqI+Ld68h2nle4/c33DntPg7y9U6oj4t3ryHaeV7j9zfcOe0+DvL1TqiPi3evIdp5XuP3N9w57T4O8vVOqI+Ld68h2nle4/c33DntPg7y9U6oj4t3ryHaeV7j9zfcaK6I4gIAgCAIAgCAHYgLHZbHVvC86diofNUc1gnYJgSe4bVyEdM6O5ExXzP0mUithSDIjrkYi8C9YqwlcmHMJPrjM+uS1rHucRLidQGjSMocYgmBt3qSJCYxldZlyOUpmbm0bc21VRE1eeH3I7DlruOyuJsVIF+jTVtFPOzbrADhlzbog8QsSFMTUCLnRs1WrqS9E2eGvgSZRZNvba6muiL5+BY8aYQuqpctS33XSpsqsbm6kta4DV3VBgGJ1j7eI23MhxIefDou1Lijk7KcdsZsOK5Vaq0ttXZfaUbBNyMv2/BZ7QP9poL6mpGmwAEEEEkjX/EwwWZ7qLcb2VJtZaBnN/Eq0T4p0DEFluW4rO2zWez2fI8ODmclnqPgbnTt2HWSop+abBasOCiZ643Jtd6cjmYESbmImer1s11+UKRctDDttxTQs3J1OSfmY5jyRDoOUggzBOkEzMKGQSNWkwqLgqet3A6GZfNslHvqmclFqlLte683cfYOs9w0W2+7XONNzsjmOMlhIJBB3jSNdZjUzpejQUZahDkrKj5lyw4t9K1x+bCg3l8lP7D+a2ckfku8fRDC/aX+Lb+lPNTRWqc8EAQBAEAQBAEAQBAEAQBAEAQBAEAQBAEAQBAEAQBADsQHSvhrYRasU85dH+zTzD+ZwDR90Fx/Bctm1mHrgq+Z2k5GzMlwmJ/MjdyIi+dC4/EOwut+D6j99FwqD+nqumPql5/Be5htWeBn5GjaObanes33caHHqVWpRfnouc0xEtJBjhIWa5rXJRyV8TtHNa5KOSvidX+HVSu/CrG1C4tzviddMxEAndM+a0Zf8tDjMtoiTao1KWJ5GD4fXdUu0Wp0EEWh1MdUCW09h2bDmOzThvXyAzNr4nvLEzplhUX+VFv1rf8vKRi60Wr/UtqZUe/rPgjMQCIENI3gCIB3KnHY1YlVSqpwOhybDYsrDXNS7jUzfD+wf8A6GLaDDspk1T/AEaj/wA8q9wG1eh8yvG0Uo7bZv8A6VOoYusLr0w9abM7aGkt/mZ12/ZuBV2K3OYqHJZPj6GZY/bwWxTgl5GadMjgfzV/JH5K+PohN+038W39KeamitU54IAgCAIAgCAIAgCAIAgCAIAgCAIAgCAIAgCAIAgCAHYgOzfCeztZStNsd9J1OmP6GZzH9w/Bc01P3sRf8ynS5Qif8PLQ8GIu+iehd8rHtLHgEOGV7TqCIAII/FSmUiqi1Q5bi/BVK6Gi22KsBRc8NLakzSzbDmEl7d2yft1VGLAzbUWw63J+WFj/AERG1ciatf21Lw8CyXRf+GLpuqnYqdpYQxsE8m7U7S7ZpJk/kp2xIbWolTHmJGdjxXRFhrauz7J9ribvO9bruZzReLxTzlxbmYdYidg4kd+qkc9rb1KUGVjR66NtaHPsT2S7sQYgpvuK0U3PrFrHNLXt1H/U2QRl0Oz5d8mKsVrXvq1bzpMnxY0pLubHYqI21Fs3b/MvWFsM2XDdndyDi+q/5qhAGgnqtEnKJG/8dkWIUJGGFP5RiTbkqlGpcnPEnGimWlh+XZ3GSR5ghSmfcfOV92c2SsLK7bTc9n9ro/RXMkpSE5P83ohf/aKJpJhj8WIu9VUjVqGCEAQBAEAQBAEAQBAEAQBAEAQBAEAQBAEAQBAEAQBADsQHcvhlkfh2oGCC2o6frHk6f6ED7lzqfjf+pTdnUVGwa/4bS21YM5gd+0dzj+vkvRRKj8TgBhZxB05Rn3dZx+5QTH4DYyF/GJ4L5FTxDdllpYEpW+tQbStBflIDTTkdf6JPWkAHN/lV4rE0VVSimxJTMR2UHQmvVzKVvrhr1YULP8RaFC1Yjuyz2sSxznhwmJBNLSd0qWMiK9qL8uM7JT3w5WYey9ET/cQlWxssHxIs9noUG06QeMhFMtDxkknb14JIzLyqUjIiIWmxVi5MiOc/OdS2q1pbZ4VwOmNDQRmk7N0/u/crhyx7DcwjUQNv2ZR+iA+f8cOa7EFYsEDlq348oZ85V7Jn4H/qX0LGV0VHQa/4bfUr60jICAIAgCAIAgCAIAgCAIAgCAIAgCAIAgCAIAgCAIAgB2IDt3wneDddel/3Rp3Gkz2+S5xv5kT9SnQ5QT93Lr/22+pcq1cUaRrVSAGjMSTsgNP6FezORFVaIVrFdouO9Gtua8LU2mC85nZmtjk2g5SXaA5nDz4KGKrHJmqtDUyeyZgu08OHnUTBVvrh4KVw4PwSdt6jZH7ez7OGxV9FB7/FDVTKeUU/6f8A0v5lpxxc1x3q6ib8tQoZQ8Ml9Nmacs/ODMQNnFTxmMdTOWhl5MmpmBnaCHnVpWxVpfS4rVC58I3DaGXrZLxFR1FwcGcrRdImCIaJPVJ0CiayExao67wNGLMz8yxYLoFEdro71L7Z7wslpAFlqNd84EH+Gcp/Aub5K2jkW45x8J7PxJS7jam83BOs8fzcV9Iz5zxRUFW831AZzVapnjNQmVdyV+W/9S+hcy6mbFhJhDb6kMtMxAgCAIAgCAIAgCAIAgCAIAgCAIAgCAIAgCAIAgCAIAdiA6x8Ka5Ze1ooztp03R/KQP8AkuYRf38RNq+Z1mUGVkJZ2CIm9E5Ej8S72dRpU7lY6BX/AGhAJLWhzcpAHzT1hG8ArzMPpRuIyLLZznTCpXMuS5FWi69VLFNLEmDLDYsLVLZZA99obFR9R7nF5Ey8lswIBJ1BOh1JXmJARGKqXk8llaLEm2w30RlyIiJS6iehBX3c9gZgene9GlydVzyxzQ6oRHXGoeTroDpG/consbos6lFL8pNxVn1gOdnNRK1omzAtvxGslK34huyyWicr3VGugwYJpaTuU0dEc9qL8uMvJMV0KWmIjb0p/uIAYdsVbHbbpoUIoMBc85qpztyAySTIh7mt6pjVeNEmlzUSz7l3p8VuT1jOfV60pY2xa7MURVtM2IrHRwPetG8bmc+OtFJ2ZzNWw4h09zTlMnRpmAIRGpBcjm7jxJxX5ThPhRkStn1JRFvsqm+261danQrbbGUrmqW2keq2k57SOAY50q2q0bU5yFCV0VIa3qtOND53vAZaNMdx/NXckfkr4+iF39pv4xP0p5qaS1TnQgCAIAgCAIAgCAIAgCAIAgCAIAgCAIAgCAIAgCAIAgL7gG86N2X3zm0hxBs0Q1pcSYpuMAfyuXLTD2QJl6vWiVW/ath2jobpnJMFG0qlL1pdVphvCtXxfiJ9eOTaAGmdeTaNIP1iZMcSeErMnZxsNNIuu5MfmtTSgozJ8qja5yrb4qvpdbzJ3/X1a66Yu+z2aWU8rGip1SWBhblLY6snKRIO+RrpNJzUXRIsRUVdl3hrKDciJG/eOiWrVbLba+NuupX7Ndl8YtfVdYQS1gBDX1XFrJEBjC6e8xuG/ZMma6LWhpOmJfJ6NSJeutESq7Vp8VdRffiNcN5X7Us9S7Gg8k2oTLspk5C0N4k5dN0xqrMeG56oqajByRPQZZHpF/mpq8a13/0Kdh7GtrualydSnyjiW5nvqPL8ocSWCZy6GB3yTM6QMjq3Ua83khkwucjs1NSIiUrjZx4XW/t+Va2KrOL1bTLarG5SzLo9oJILHQM+WSI2+U5cSdc2YzYqoqLcqXpsd6L/AFp8lUbIP0Kuq1deC7U1V+bN66sVU6uCK912ljpZRdTY8AuYZGVoJ+gRIGvce5avSGIzRuWi0s2lePk1Wz7IrVSiuRVTWmtfFFtOe3mesxv1P+Tv0hbuSm0l64qvIwv2ifnTqpg1E819TSWkYYQBAEAQBAEAQBAEAQBAEAQBAEAQBAd+6NMIdlPjV/esjpcbHgnIt6JmA6NMIdlPjV/enS42PBOQ0TMB0aYQ7KfGr+9OlxseCchomYDo0wh2U+NX96dLjY8E5DRMwHRphDsp8av706XGx4JyGiZgOjTCHZT41f3p0uNjwTkNEzAdGmEOynxq/vTpcbHgnIaJmA6NMIdlPjV/enS42PBOQ0TMCq44wzduG61C22Om8WcAtLWuLjmBLm6uJImTv+jG9Y+U2xYtraVWyq/MLDpsixFfAfKspW9K4Lf82mO8rde1tvIXbcTxLWEvIjTWPmcJmMvf1iuUl4EvChaaZbetn9kspfuLMvBgshaWYS9bCKv/AAza7GzndIl7GsaXuc6Tm1zfaN/3q7JZThxF0a2KqrRESymrkXZOfhvXMVKKq2USzZyOgfDixVrJham6o0NNQmoOLg4jK532tAj6sb108u2jDnMsxUiTbqLWlm6+n341LOQ4t0OwR94B/wDfuUxlHG8UXHbauNa1joMbmqHlWxo0td9PXZLpB+tKx52MyXq+JYh20hNw2yTHuW6zbXDddsNmvdN93JYBaLsqOgUs1YEghrhMloMjQcNdN6wmTUpNRMyM3+ajb0s1Vpj6kTJiWmImbFbrs1WbafLdR4v61075stnpUpdUq/s8uwP6oLXDQDrOLZHAEqTJ8tEhRnNRLlpbrS2lF3LaeZSE+BFe51Ea2+uGKbq7S8U/hthh1JvPKBe8NaHO5Wq3MWtAmA4ATG4LtoUeJDYjGrYmxDk5lyR4zorktctT10aYQ7KfGr+9SdLjY8E5EGiZgOjTCHZT41f3p0uNjwTkNEzAdGmEOynxq/vTpcbHgnIaJmA6NMIdlPjV/enS42PBOQ0TMB0aYQ7KfGr+9OlxseCchomYDo0wh2U+NX96dLjY8E5DRMwHRphDsp8av706XGx4JyGiZgOjTCHZT41f3p0uNjwTkNEzAdGmEOynxq/vTpcbHgnIaJmA6NMIdlPjV/enS42PBOQ0TMB0aYQ7KfGr+9OlxseCchomYDo0wh2U+NX96dLjY8E5DRMwHRphDsp8av706XGx4JyGiZgOjTCHZT41f3p0uNjwTkNEzAdGmEOynxq/vTpcbHgnIaJmA6NMIdlPjV/enS42PBOQ0TMB0aYQ7KfGr+9OlxseCchomYDo0wh2U+NX96dLjY8E5DRMwLcqxIEAQBAEAQBAEBp3vdtnve7X2C2CWPEHiODh3gwQvLmo5KKTS8d8CIkRl6fOJwu+7rt+HrxfYbWXDMIzjZUZIMjjsGk6HSY25UWCiLRyXWod1LR4M1CSIxEs1YLt+bTYvC1G9rxpWe66lQmpTZQIcIGpG3Uzrt+zaQVRkpRzUVr2pXOVUp/bd5JQggQujwnPjIn0qrrPm7yQ7HdllpWW7aVGyvLmtY0B0znAEhxO+dumkOjZC6NqUREQ4uO9z4jnOSiqt11DayudpMQd3HYT57F6IjnHxRsb7PaWXlZXkZm8jUaHfKHBxaY3BwDwd0t4yqM5Ca6irbTz1KdNkKK1zVguS5c5F8KV3Wb1Kpe950qtGiLHVqSyjyT8wyiDIP0jqRt27tdFjyss5qvWI1KK7OSn9ku+Ia0tKua52kalrqpThqSz5QvHw0wpUs8X1ebSHRFFh2tB2vI3EjYOBJ36bcvBp9amLlnKLXVgQls1rjs+2v8AodFVs50IAgCAIAgCAIAgCAIAgCAIAgCAIAgCAIAgCAIAgCAIAgCAj77uaw35YjZbxZmG0HY5p/eadx/+GQvD2I9KKWJaaiy78+GtPJfE5Zf/AMOr2u9xfd45en3QHgd7T839O3gFTfLuS606qVy3Ai2RPoXhv57yHs2Ib+uKqKbqlRhH0KoI3s2h0E6U2t7myBErwkV7Ne8tPkJWZSqNRdrfvhZrrtWlaknfPxDvC20WUrG4UhyeWoRGZzy1zXOaZ0GoI3yAV7fMuW6wqy2QoUNyuiJnW2YUsVK2X6l1UI2zXRiHEdp5ZtKrUJJOd4ysGZxcYJhoGYkw3jsXhGvetxbdMSko3NzkTYlq2WbV2W7zoOFfh5ZrsqNtl7kVao1DR+zYeOvznvIA7p1VmHLo211pz89lp8ZFZBTNbjrXl9t5eVZMIIAgCAIAgCAIAgCAIAgCAIAgCAIAgCAIAgCAIAgCAIAgCAIAgCA8vY2o3K8AjvQ+oqpcY2WWz03ZqbGg9zQF8oh6WI5b1My+ngIAgCAIAgCAIAgCAIAgCAIAgCAIAgCAIAgCAIAgCAIAgCAIAgCAIAgCAIAgCAIAgCAIAgCAIAgCAIAgCAIAgCAIAgCAIAgCAIAgCAIAgCAIAgCAIAgCAIAgCAIAgCAIAgCAIAgCAIAgCAIAgCAIAgCAIAgCAIAgCAIAgCAIAgCAIAgCAIAgCAIAgCAIAgCAIAgCAIAgCAIAgCAIAgCAIAgCAIAgCAIAgCAIAgCAIAgCAIAgCAIAgCAIAgCAIAgCAIAgCAIAgCAIAgP/2Q==">
            <a:extLst>
              <a:ext uri="{FF2B5EF4-FFF2-40B4-BE49-F238E27FC236}">
                <a16:creationId xmlns:a16="http://schemas.microsoft.com/office/drawing/2014/main" xmlns="" id="{098C78C9-D3B7-A74D-86E6-2CDA1BB8B041}"/>
              </a:ext>
            </a:extLst>
          </p:cNvPr>
          <p:cNvSpPr>
            <a:spLocks noChangeAspect="1" noChangeArrowheads="1"/>
          </p:cNvSpPr>
          <p:nvPr/>
        </p:nvSpPr>
        <p:spPr bwMode="auto">
          <a:xfrm>
            <a:off x="454183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eaLnBrk="1" hangingPunct="1"/>
            <a:endParaRPr lang="de-DE" altLang="ru-RU"/>
          </a:p>
        </p:txBody>
      </p:sp>
      <p:sp>
        <p:nvSpPr>
          <p:cNvPr id="31755" name="Textfeld 39">
            <a:extLst>
              <a:ext uri="{FF2B5EF4-FFF2-40B4-BE49-F238E27FC236}">
                <a16:creationId xmlns:a16="http://schemas.microsoft.com/office/drawing/2014/main" xmlns="" id="{76D30595-35A0-3349-BDD6-27A514036531}"/>
              </a:ext>
            </a:extLst>
          </p:cNvPr>
          <p:cNvSpPr txBox="1">
            <a:spLocks noChangeArrowheads="1"/>
          </p:cNvSpPr>
          <p:nvPr/>
        </p:nvSpPr>
        <p:spPr bwMode="auto">
          <a:xfrm>
            <a:off x="446088" y="4277748"/>
            <a:ext cx="13684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eaLnBrk="1" hangingPunct="1"/>
            <a:r>
              <a:rPr lang="de-AT" altLang="ru-RU" sz="1000" b="1">
                <a:solidFill>
                  <a:schemeClr val="bg1"/>
                </a:solidFill>
                <a:latin typeface="Cambria" panose="02040503050406030204" pitchFamily="18" charset="0"/>
              </a:rPr>
              <a:t>Borgosesia</a:t>
            </a:r>
            <a:endParaRPr lang="de-DE" altLang="ru-RU" sz="1000" b="1">
              <a:solidFill>
                <a:schemeClr val="bg1"/>
              </a:solidFill>
              <a:latin typeface="Cambria" panose="02040503050406030204" pitchFamily="18" charset="0"/>
            </a:endParaRPr>
          </a:p>
        </p:txBody>
      </p:sp>
      <p:pic>
        <p:nvPicPr>
          <p:cNvPr id="31756" name="Picture 4" descr="at">
            <a:extLst>
              <a:ext uri="{FF2B5EF4-FFF2-40B4-BE49-F238E27FC236}">
                <a16:creationId xmlns:a16="http://schemas.microsoft.com/office/drawing/2014/main" xmlns="" id="{E6AE0037-2023-FE4A-B45F-7D3DA5C5CC01}"/>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582025" y="6497073"/>
            <a:ext cx="36036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8" name="Textfeld 60">
            <a:extLst>
              <a:ext uri="{FF2B5EF4-FFF2-40B4-BE49-F238E27FC236}">
                <a16:creationId xmlns:a16="http://schemas.microsoft.com/office/drawing/2014/main" xmlns="" id="{4A771824-9A9B-5C49-949D-3E7F603B1D00}"/>
              </a:ext>
            </a:extLst>
          </p:cNvPr>
          <p:cNvSpPr txBox="1">
            <a:spLocks noChangeArrowheads="1"/>
          </p:cNvSpPr>
          <p:nvPr/>
        </p:nvSpPr>
        <p:spPr bwMode="auto">
          <a:xfrm>
            <a:off x="8653463" y="4206311"/>
            <a:ext cx="4683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eaLnBrk="1" hangingPunct="1"/>
            <a:r>
              <a:rPr lang="de-AT" altLang="ru-RU"/>
              <a:t>        </a:t>
            </a:r>
          </a:p>
        </p:txBody>
      </p:sp>
      <p:sp>
        <p:nvSpPr>
          <p:cNvPr id="31759" name="Textfeld 61">
            <a:extLst>
              <a:ext uri="{FF2B5EF4-FFF2-40B4-BE49-F238E27FC236}">
                <a16:creationId xmlns:a16="http://schemas.microsoft.com/office/drawing/2014/main" xmlns="" id="{E7CA20C3-9255-C749-BDA4-753F7D4D6C42}"/>
              </a:ext>
            </a:extLst>
          </p:cNvPr>
          <p:cNvSpPr txBox="1">
            <a:spLocks noChangeArrowheads="1"/>
          </p:cNvSpPr>
          <p:nvPr/>
        </p:nvSpPr>
        <p:spPr bwMode="auto">
          <a:xfrm>
            <a:off x="8367713" y="3977711"/>
            <a:ext cx="646112" cy="338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eaLnBrk="1" hangingPunct="1"/>
            <a:r>
              <a:rPr lang="de-AT" altLang="ru-RU">
                <a:solidFill>
                  <a:schemeClr val="bg1"/>
                </a:solidFill>
              </a:rPr>
              <a:t>iiiiiiii</a:t>
            </a:r>
          </a:p>
        </p:txBody>
      </p:sp>
      <p:sp>
        <p:nvSpPr>
          <p:cNvPr id="31761" name="Textfeld 38">
            <a:extLst>
              <a:ext uri="{FF2B5EF4-FFF2-40B4-BE49-F238E27FC236}">
                <a16:creationId xmlns:a16="http://schemas.microsoft.com/office/drawing/2014/main" xmlns="" id="{24D8248D-4563-FE4A-AB58-21AF4015E80D}"/>
              </a:ext>
            </a:extLst>
          </p:cNvPr>
          <p:cNvSpPr txBox="1">
            <a:spLocks noChangeArrowheads="1"/>
          </p:cNvSpPr>
          <p:nvPr/>
        </p:nvSpPr>
        <p:spPr bwMode="auto">
          <a:xfrm>
            <a:off x="7851775" y="893198"/>
            <a:ext cx="1150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eaLnBrk="1" hangingPunct="1"/>
            <a:r>
              <a:rPr lang="de-AT" altLang="ru-RU" sz="1000" b="1">
                <a:latin typeface="Cambria" panose="02040503050406030204" pitchFamily="18" charset="0"/>
              </a:rPr>
              <a:t>UNIVERSA</a:t>
            </a:r>
          </a:p>
          <a:p>
            <a:pPr eaLnBrk="1" hangingPunct="1"/>
            <a:r>
              <a:rPr lang="de-AT" altLang="ru-RU" sz="1000" b="1">
                <a:latin typeface="Cambria" panose="02040503050406030204" pitchFamily="18" charset="0"/>
              </a:rPr>
              <a:t>Aigen-Voglhub</a:t>
            </a:r>
            <a:endParaRPr lang="de-DE" altLang="ru-RU" sz="1100" b="1">
              <a:latin typeface="Cambria" panose="02040503050406030204" pitchFamily="18" charset="0"/>
            </a:endParaRPr>
          </a:p>
        </p:txBody>
      </p:sp>
      <p:pic>
        <p:nvPicPr>
          <p:cNvPr id="31762" name="Picture 4" descr="at">
            <a:extLst>
              <a:ext uri="{FF2B5EF4-FFF2-40B4-BE49-F238E27FC236}">
                <a16:creationId xmlns:a16="http://schemas.microsoft.com/office/drawing/2014/main" xmlns="" id="{F7469AB6-4988-D64E-A9B9-EF71C408C33E}"/>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582025" y="3028386"/>
            <a:ext cx="36036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63" name="Gruppieren 34">
            <a:extLst>
              <a:ext uri="{FF2B5EF4-FFF2-40B4-BE49-F238E27FC236}">
                <a16:creationId xmlns:a16="http://schemas.microsoft.com/office/drawing/2014/main" xmlns="" id="{C8BE3B76-0662-9344-BEF5-87641409ED31}"/>
              </a:ext>
            </a:extLst>
          </p:cNvPr>
          <p:cNvGrpSpPr>
            <a:grpSpLocks/>
          </p:cNvGrpSpPr>
          <p:nvPr/>
        </p:nvGrpSpPr>
        <p:grpSpPr bwMode="auto">
          <a:xfrm>
            <a:off x="-1698626" y="893198"/>
            <a:ext cx="6248401" cy="2376488"/>
            <a:chOff x="-1620838" y="908050"/>
            <a:chExt cx="6248401" cy="2376488"/>
          </a:xfrm>
        </p:grpSpPr>
        <p:grpSp>
          <p:nvGrpSpPr>
            <p:cNvPr id="31769" name="Group 37">
              <a:extLst>
                <a:ext uri="{FF2B5EF4-FFF2-40B4-BE49-F238E27FC236}">
                  <a16:creationId xmlns:a16="http://schemas.microsoft.com/office/drawing/2014/main" xmlns="" id="{14EC3E6B-A8E3-E74C-A0B9-19BAED273EE3}"/>
                </a:ext>
              </a:extLst>
            </p:cNvPr>
            <p:cNvGrpSpPr>
              <a:grpSpLocks/>
            </p:cNvGrpSpPr>
            <p:nvPr/>
          </p:nvGrpSpPr>
          <p:grpSpPr bwMode="auto">
            <a:xfrm>
              <a:off x="-1620838" y="908050"/>
              <a:ext cx="6248401" cy="2376488"/>
              <a:chOff x="4061" y="1933"/>
              <a:chExt cx="1540" cy="742"/>
            </a:xfrm>
          </p:grpSpPr>
          <p:pic>
            <p:nvPicPr>
              <p:cNvPr id="31771" name="Picture 30">
                <a:extLst>
                  <a:ext uri="{FF2B5EF4-FFF2-40B4-BE49-F238E27FC236}">
                    <a16:creationId xmlns:a16="http://schemas.microsoft.com/office/drawing/2014/main" xmlns="" id="{24E428D5-7FAA-F349-A28E-53DD95DA9646}"/>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558" y="1933"/>
                <a:ext cx="1043" cy="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72" name="Text Box 31">
                <a:extLst>
                  <a:ext uri="{FF2B5EF4-FFF2-40B4-BE49-F238E27FC236}">
                    <a16:creationId xmlns:a16="http://schemas.microsoft.com/office/drawing/2014/main" xmlns="" id="{B201C06B-6830-5242-BED1-0F2FD4805EDA}"/>
                  </a:ext>
                </a:extLst>
              </p:cNvPr>
              <p:cNvSpPr txBox="1">
                <a:spLocks noChangeArrowheads="1"/>
              </p:cNvSpPr>
              <p:nvPr/>
            </p:nvSpPr>
            <p:spPr bwMode="auto">
              <a:xfrm>
                <a:off x="4061" y="1933"/>
                <a:ext cx="720"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algn="r" eaLnBrk="1" hangingPunct="1">
                  <a:spcBef>
                    <a:spcPct val="50000"/>
                  </a:spcBef>
                </a:pPr>
                <a:r>
                  <a:rPr lang="de-AT" altLang="ru-RU" sz="1000" b="1">
                    <a:solidFill>
                      <a:schemeClr val="bg1"/>
                    </a:solidFill>
                    <a:latin typeface="Cambria" panose="02040503050406030204" pitchFamily="18" charset="0"/>
                  </a:rPr>
                  <a:t>Cluj - Napoca</a:t>
                </a:r>
                <a:endParaRPr lang="de-DE" altLang="ru-RU" sz="1000" b="1">
                  <a:solidFill>
                    <a:schemeClr val="bg1"/>
                  </a:solidFill>
                  <a:latin typeface="Cambria" panose="02040503050406030204" pitchFamily="18" charset="0"/>
                </a:endParaRPr>
              </a:p>
            </p:txBody>
          </p:sp>
        </p:grpSp>
        <p:pic>
          <p:nvPicPr>
            <p:cNvPr id="31770" name="Picture 34">
              <a:extLst>
                <a:ext uri="{FF2B5EF4-FFF2-40B4-BE49-F238E27FC236}">
                  <a16:creationId xmlns:a16="http://schemas.microsoft.com/office/drawing/2014/main" xmlns="" id="{DE153683-0B48-E34A-94B9-DBC4AA26C895}"/>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95957" y="2999805"/>
              <a:ext cx="550862"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9" name="Picture 3" descr="europe-central-small">
            <a:extLst>
              <a:ext uri="{FF2B5EF4-FFF2-40B4-BE49-F238E27FC236}">
                <a16:creationId xmlns:a16="http://schemas.microsoft.com/office/drawing/2014/main" xmlns="" id="{CF73BA79-C9E3-5346-823B-A37BF5C3900E}"/>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b="26043"/>
          <a:stretch>
            <a:fillRect/>
          </a:stretch>
        </p:blipFill>
        <p:spPr bwMode="auto">
          <a:xfrm>
            <a:off x="2980845" y="2622060"/>
            <a:ext cx="3585154" cy="2376264"/>
          </a:xfrm>
          <a:prstGeom prst="rect">
            <a:avLst/>
          </a:prstGeom>
          <a:noFill/>
          <a:ln w="9525">
            <a:noFill/>
            <a:miter lim="800000"/>
            <a:headEnd/>
            <a:tailEnd/>
          </a:ln>
          <a:effectLst>
            <a:softEdge rad="112500"/>
          </a:effectLst>
        </p:spPr>
      </p:pic>
      <p:sp>
        <p:nvSpPr>
          <p:cNvPr id="31765" name="Line 8">
            <a:extLst>
              <a:ext uri="{FF2B5EF4-FFF2-40B4-BE49-F238E27FC236}">
                <a16:creationId xmlns:a16="http://schemas.microsoft.com/office/drawing/2014/main" xmlns="" id="{52DF87AB-378A-474E-8B7B-82EE4BBCC773}"/>
              </a:ext>
            </a:extLst>
          </p:cNvPr>
          <p:cNvSpPr>
            <a:spLocks noChangeShapeType="1"/>
          </p:cNvSpPr>
          <p:nvPr/>
        </p:nvSpPr>
        <p:spPr bwMode="auto">
          <a:xfrm>
            <a:off x="1957388" y="3269686"/>
            <a:ext cx="3671887" cy="7207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1766" name="Line 16">
            <a:extLst>
              <a:ext uri="{FF2B5EF4-FFF2-40B4-BE49-F238E27FC236}">
                <a16:creationId xmlns:a16="http://schemas.microsoft.com/office/drawing/2014/main" xmlns="" id="{F0810D56-53E9-794B-93CA-D0896B81E22C}"/>
              </a:ext>
            </a:extLst>
          </p:cNvPr>
          <p:cNvSpPr>
            <a:spLocks noChangeShapeType="1"/>
          </p:cNvSpPr>
          <p:nvPr/>
        </p:nvSpPr>
        <p:spPr bwMode="auto">
          <a:xfrm flipV="1">
            <a:off x="4262438" y="3269686"/>
            <a:ext cx="3311525" cy="649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1767" name="Line 9">
            <a:extLst>
              <a:ext uri="{FF2B5EF4-FFF2-40B4-BE49-F238E27FC236}">
                <a16:creationId xmlns:a16="http://schemas.microsoft.com/office/drawing/2014/main" xmlns="" id="{6392E797-17D3-F647-A445-8DAF65BAC42A}"/>
              </a:ext>
            </a:extLst>
          </p:cNvPr>
          <p:cNvSpPr>
            <a:spLocks noChangeShapeType="1"/>
          </p:cNvSpPr>
          <p:nvPr/>
        </p:nvSpPr>
        <p:spPr bwMode="auto">
          <a:xfrm>
            <a:off x="1957388" y="4206311"/>
            <a:ext cx="1655762" cy="144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1768" name="Line 16">
            <a:extLst>
              <a:ext uri="{FF2B5EF4-FFF2-40B4-BE49-F238E27FC236}">
                <a16:creationId xmlns:a16="http://schemas.microsoft.com/office/drawing/2014/main" xmlns="" id="{F3FAA3B9-F5FF-404C-8E0D-91BBE0FDF584}"/>
              </a:ext>
            </a:extLst>
          </p:cNvPr>
          <p:cNvSpPr>
            <a:spLocks noChangeShapeType="1"/>
          </p:cNvSpPr>
          <p:nvPr/>
        </p:nvSpPr>
        <p:spPr bwMode="auto">
          <a:xfrm>
            <a:off x="4549775" y="3845948"/>
            <a:ext cx="3024188"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X:\Marketing\Marketing und Kommunikation NEU\Fotodatenbank\Binder Heizkessel\Firmenareal Sterlinger.jpg">
            <a:extLst>
              <a:ext uri="{FF2B5EF4-FFF2-40B4-BE49-F238E27FC236}">
                <a16:creationId xmlns:a16="http://schemas.microsoft.com/office/drawing/2014/main" xmlns="" id="{5D592305-FC8B-B246-9FBC-B4EB3B3F713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44330" y="908050"/>
            <a:ext cx="4248150"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feld 50">
            <a:extLst>
              <a:ext uri="{FF2B5EF4-FFF2-40B4-BE49-F238E27FC236}">
                <a16:creationId xmlns:a16="http://schemas.microsoft.com/office/drawing/2014/main" xmlns="" id="{82BAAF0F-AAC4-6942-A80A-F6549BBEDC62}"/>
              </a:ext>
            </a:extLst>
          </p:cNvPr>
          <p:cNvSpPr txBox="1">
            <a:spLocks noChangeArrowheads="1"/>
          </p:cNvSpPr>
          <p:nvPr/>
        </p:nvSpPr>
        <p:spPr bwMode="auto">
          <a:xfrm>
            <a:off x="8316217" y="6381750"/>
            <a:ext cx="215900"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eaLnBrk="1" hangingPunct="1"/>
            <a:endParaRPr lang="de-AT" altLang="ru-RU">
              <a:solidFill>
                <a:schemeClr val="bg1"/>
              </a:solidFill>
            </a:endParaRPr>
          </a:p>
          <a:p>
            <a:pPr eaLnBrk="1" hangingPunct="1"/>
            <a:r>
              <a:rPr lang="de-AT" altLang="ru-RU">
                <a:solidFill>
                  <a:schemeClr val="bg1"/>
                </a:solidFill>
              </a:rPr>
              <a:t>i</a:t>
            </a:r>
          </a:p>
        </p:txBody>
      </p:sp>
      <p:sp>
        <p:nvSpPr>
          <p:cNvPr id="32772" name="Textfeld 52">
            <a:extLst>
              <a:ext uri="{FF2B5EF4-FFF2-40B4-BE49-F238E27FC236}">
                <a16:creationId xmlns:a16="http://schemas.microsoft.com/office/drawing/2014/main" xmlns="" id="{F0C8F79E-6265-2A40-BE37-14984D98482B}"/>
              </a:ext>
            </a:extLst>
          </p:cNvPr>
          <p:cNvSpPr txBox="1">
            <a:spLocks noChangeArrowheads="1"/>
          </p:cNvSpPr>
          <p:nvPr/>
        </p:nvSpPr>
        <p:spPr bwMode="auto">
          <a:xfrm>
            <a:off x="8311455" y="6092825"/>
            <a:ext cx="215900" cy="3444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eaLnBrk="1" hangingPunct="1"/>
            <a:endParaRPr lang="de-DE" altLang="ru-RU">
              <a:solidFill>
                <a:schemeClr val="bg1"/>
              </a:solidFill>
            </a:endParaRPr>
          </a:p>
        </p:txBody>
      </p:sp>
      <p:pic>
        <p:nvPicPr>
          <p:cNvPr id="32773" name="Picture 57" descr="X:\Marketing\Marketing und Kommunikation NEU\Eröffnung HERZ Kemeten 27. Juni 2014\A1 Plakat\Links\Titelseite.tif">
            <a:extLst>
              <a:ext uri="{FF2B5EF4-FFF2-40B4-BE49-F238E27FC236}">
                <a16:creationId xmlns:a16="http://schemas.microsoft.com/office/drawing/2014/main" xmlns="" id="{A39465ED-468A-154E-9BFA-E99EFCF276B6}"/>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323155" y="4437063"/>
            <a:ext cx="424815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Grafik 11" descr="Neues Bild.JPG">
            <a:extLst>
              <a:ext uri="{FF2B5EF4-FFF2-40B4-BE49-F238E27FC236}">
                <a16:creationId xmlns:a16="http://schemas.microsoft.com/office/drawing/2014/main" xmlns="" id="{49A5C1EB-8CCD-714B-A122-61DE1EC7296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3155" y="908050"/>
            <a:ext cx="4248150"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44" descr="X:\Marketing\Marketing und Kommunikation NEU\Fotodatenbank\Gebäude\Gebäude Sebersdorf\IMG_0649.JPG">
            <a:extLst>
              <a:ext uri="{FF2B5EF4-FFF2-40B4-BE49-F238E27FC236}">
                <a16:creationId xmlns:a16="http://schemas.microsoft.com/office/drawing/2014/main" xmlns="" id="{BBF22A2A-DDBA-4D49-9077-B01F00C36B9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44330" y="4365625"/>
            <a:ext cx="4248150"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3" descr="europe-central-small">
            <a:extLst>
              <a:ext uri="{FF2B5EF4-FFF2-40B4-BE49-F238E27FC236}">
                <a16:creationId xmlns:a16="http://schemas.microsoft.com/office/drawing/2014/main" xmlns="" id="{441E9472-6D16-1743-A7A6-7267FC0B2CCA}"/>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b="26043"/>
          <a:stretch>
            <a:fillRect/>
          </a:stretch>
        </p:blipFill>
        <p:spPr bwMode="auto">
          <a:xfrm>
            <a:off x="2930937" y="2636912"/>
            <a:ext cx="3585154" cy="2376264"/>
          </a:xfrm>
          <a:prstGeom prst="rect">
            <a:avLst/>
          </a:prstGeom>
          <a:noFill/>
          <a:ln w="9525">
            <a:noFill/>
            <a:miter lim="800000"/>
            <a:headEnd/>
            <a:tailEnd/>
          </a:ln>
          <a:effectLst>
            <a:softEdge rad="112500"/>
          </a:effectLst>
        </p:spPr>
      </p:pic>
      <p:sp>
        <p:nvSpPr>
          <p:cNvPr id="32777" name="Line 8">
            <a:extLst>
              <a:ext uri="{FF2B5EF4-FFF2-40B4-BE49-F238E27FC236}">
                <a16:creationId xmlns:a16="http://schemas.microsoft.com/office/drawing/2014/main" xmlns="" id="{419DB55D-E1E1-4F49-9193-BADE10535930}"/>
              </a:ext>
            </a:extLst>
          </p:cNvPr>
          <p:cNvSpPr>
            <a:spLocks noChangeShapeType="1"/>
          </p:cNvSpPr>
          <p:nvPr/>
        </p:nvSpPr>
        <p:spPr bwMode="auto">
          <a:xfrm>
            <a:off x="1907480" y="3284538"/>
            <a:ext cx="2592387" cy="649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2778" name="Rectangle 18">
            <a:extLst>
              <a:ext uri="{FF2B5EF4-FFF2-40B4-BE49-F238E27FC236}">
                <a16:creationId xmlns:a16="http://schemas.microsoft.com/office/drawing/2014/main" xmlns="" id="{FCC89D8C-A3FF-214A-8695-23566818B492}"/>
              </a:ext>
            </a:extLst>
          </p:cNvPr>
          <p:cNvSpPr>
            <a:spLocks noGrp="1" noChangeArrowheads="1"/>
          </p:cNvSpPr>
          <p:nvPr>
            <p:ph type="title" idx="4294967295"/>
          </p:nvPr>
        </p:nvSpPr>
        <p:spPr>
          <a:xfrm>
            <a:off x="34925" y="44450"/>
            <a:ext cx="9109075" cy="585788"/>
          </a:xfrm>
        </p:spPr>
        <p:txBody>
          <a:bodyPr/>
          <a:lstStyle/>
          <a:p>
            <a:pPr eaLnBrk="1" hangingPunct="1"/>
            <a:r>
              <a:rPr kumimoji="0" lang="ru-RU" altLang="ru-RU" sz="2800">
                <a:solidFill>
                  <a:schemeClr val="bg1"/>
                </a:solidFill>
                <a:latin typeface="Helvetica Light" panose="020B0403020202020204" pitchFamily="34" charset="0"/>
                <a:cs typeface="Arial" panose="020B0604020202020204" pitchFamily="34" charset="0"/>
              </a:rPr>
              <a:t>Заводы ГЕРЦ (котлы)</a:t>
            </a:r>
            <a:endParaRPr kumimoji="0" altLang="ru-RU" sz="2800">
              <a:solidFill>
                <a:schemeClr val="bg1"/>
              </a:solidFill>
              <a:latin typeface="Arial" panose="020B0604020202020204" pitchFamily="34" charset="0"/>
              <a:cs typeface="Arial" panose="020B0604020202020204" pitchFamily="34" charset="0"/>
            </a:endParaRPr>
          </a:p>
        </p:txBody>
      </p:sp>
      <p:sp>
        <p:nvSpPr>
          <p:cNvPr id="32779" name="Line 22">
            <a:extLst>
              <a:ext uri="{FF2B5EF4-FFF2-40B4-BE49-F238E27FC236}">
                <a16:creationId xmlns:a16="http://schemas.microsoft.com/office/drawing/2014/main" xmlns="" id="{86A6C470-7EAC-4744-A56E-EEA4CCA6E5B2}"/>
              </a:ext>
            </a:extLst>
          </p:cNvPr>
          <p:cNvSpPr>
            <a:spLocks noChangeShapeType="1"/>
          </p:cNvSpPr>
          <p:nvPr/>
        </p:nvSpPr>
        <p:spPr bwMode="auto">
          <a:xfrm flipV="1">
            <a:off x="4355405" y="3284538"/>
            <a:ext cx="3240087" cy="792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2780" name="AutoShape 51" descr="data:image/jpeg;base64,/9j/4AAQSkZJRgABAQAAAQABAAD/2wCEAAkGBwgHBgkIBwgKCgkLDRYPDQwMDRsUFRAWIB0iIiAdHx8kKDQsJCYxJx8fLT0tMTU3Ojo6Iys/RD84QzQ5OjcBCgoKDQwNGg8PGjclHyU3Nzc3Nzc3Nzc3Nzc3Nzc3Nzc3Nzc3Nzc3Nzc3Nzc3Nzc3Nzc3Nzc3Nzc3Nzc3Nzc3N//AABEIAFUAfwMBEQACEQEDEQH/xAAcAAEAAgMBAQEAAAAAAAAAAAAABQYDBAcBAgj/xAA2EAABAwIDBQcCBgEFAAAAAAABAAIDBBEFEiEVIjFRkQYTQVNVlNEHYRQycYGh8cFCUrHC8P/EABoBAQADAQEBAAAAAAAAAAAAAAACBAUDAQb/xAA2EQACAQICBQoFBAMBAAAAAAAAAQIDEQQhEjFRYZEVFkFSU3GBscHwBSKh0eEjM2LxFCQyE//aAAwDAQACEQMRAD8AhFnH3QQBAEAQHtibkA6cUFzxAEAQBAEAQBAEAQBAEAQBAEBKR4JUCB89ZIylijAL8+88A8Nwa3PI2TJa2UpY6GkoU1pN8OP2uZKShgmpayWlrZ+5hY102aANJBcBoLm+mbxHLxuISdO60k7r+tu1lXEVMQqtO8Us9v4MUOFxVjJXYfWBzom5nsqI+63eYNyOpCneL3d/tlqWLlSaVaFr9Kd/szRqaeallMVRG6N4ANjyPiD4j7r2xap1YVI6UHdGJeEwgCAIAgCAIAgCAIAgPqN7opGSRmz2ODmnkQbherI8lFSi4vpJ2ml/EzV00DNys3HwFpNidb5uGhB/8VTrTUI2v/Wv39rmPV0oKMGs4dPvcKaCeko6qGBsxZUQgSF0Bv8AsPHXS2hHFQqYiLkrNcfH019JKrUdSpGTSye0MpH01LWUsWZjJyQZZIjctbrl05kN14a/qpf5EJVMnl79fITrOdSM5LVvIquqm1Ap442lsVPEI2AnU8ST+5KtQuopMv4am4pylrk7mqpFgIAgCAIAgCAICO2szyndVq8lz6yPmuctLs3xQ2szyndU5Ln1kOctLs3xQ2szyndU5Ln1kOctLs3xRs0NZHVSva4OYGMzkgA+IHMc1wxGBdGGm5XLeC+NRxdZUowafeWvDKKsw6ojjljqm/i4c8cTmsbu3/O7eJH96csnG0oOMXOy3+nvidcRKNZucZf85PXr4d/TY36mGrpJqKCWjrXvebQlndkVO6fvrz8OCjyfKLayz3eOWf3KsY06sXNTSS168ujPI+MWp6yCB9LKKmKSolawaxkRlxAyHWwv+p/VQhhIU60YSab2Z8dfiSpaFR6UZZRz6c7ZvoKvi1M/CTPHVRzMnhtnikYBoSBxDjzWrQw7qz0L2ZbxXxKGHoKvbSTdsn+CH2szyndVd5Ln1kZnOWl2b4obWZ5Tuqclz6yHOWl2b4obWZ5Tuqclz6yHOWl2b4obWZ5Tuqclz6yHOWl2b4obWZ5Tuqclz6yHOWl2b4obWZ5Tuqclz6yHOWl2b4obWZ5Tuqclz6yHOWl2b4obWZ5Tuqclz6yHOWl2b4oilsnyQQBAWT6e0sdb2op4J7GI2c8HgQ1zXEfvayp41XpeJf8Ah1R06rkuq/qrHSvqJg09Xkxqju+SGPJPHa+5c7wHiBcg/bVY1enpq59B8MxMI3o1NTd095MYDGx+FYO7Gnw/jqJz3gXBy3Dg1v6hrm6fZSpU1GEVsKeIqxVSaov5Xl5epUdh4hjva6pjriPwrJu9kmbwdGXHI0HmQcoHhry14Rw/6jZqRxdChhFKm/mta2/p99Jl+skEb6CCuZYPsYX8yM7HN6b3VamEX66e5nz9eo/8SVP+SfmciWsZAQBAEAQBAEAQBAEAQFq+mbsva2nJ8tw6kD/KqYz9vxLmCV6j7mdlx2N1TgtdFSsc+WWB7WhvBxLbAa/c2/5WXJXi7GjQko1YyepNeZD4bgc9Ph2KxHCO776ljYI2sjb3xDnktADrcCBr1XNRdnkXquI0pwenezeeeWrPUbHZjDJ8Oqq/vaJ1Mx/dOjaxjGh9g4E2adP4UqcbXOOLrKqofNdq+3bvID6vyM2FTMZ/uJH23mfP8K5hf3l3P0M7EL/Xk969Tj61TLCAIAgCAIAgCA8zDmOqAZhzHVAMw5jqgJ/sPP3HaOmkaeD4725GVgP8KnjsqV96NH4XFTrSX8ZeR3LHXyyUxoKdxZUVUTmB4Nu7AGrufHKL+BcFmS2IuUUk9OWpW8d3vYV3Da5ow3HhJVVJNLStE93SNMbg597ZjcGwGo481zTyZoTpNzptJfM8tW7Z5PUbfZqomZI2qfK+akrpBGx7y8ZLNNnb+oaXXHAXOXTVewfTtOGJin8lrOPdnnu2L1K79ZJrx00RP5IXO1+72D/qrmE/fXc/Qp11bAyf8o+Ujk+Ycx1WsYozDmOqAZhzHVAMw5jqgGYcx1QDMOY6oBmHMdUAzDmOqA/UuxsL9No/bt+FiaUtpr2Q2NhfptH7dvwmlLaLIbGwv02j9u34TSltFkaWM4DSTYZOyhoaSOqAD4SIg3faQ5oJFja7RdQneStc74eap1VJ6tT7nk/oc8dimLTTy11NPO6rEW+XCwGXdyBmX82rjbTmsSWMqRqJ1HbO351m2sNRsoSWV/PpvwLf2Vw97MDp31sT31E4M0xlDSTmcXf5vbmT4rZpr5czJxs4yrvQ1LJW3KxTqkYtSursNnkqhQU8xDRms/I51w4OAN7Ah3FZeKrypzVNSs8/xfPp1GvCNCahWilpNeF10W+hbOyFPJjJnr8WihqY4wKaB0kQObKSXnkddL882pV7CzqTjpz1mZjYwppU4979PoWbY2F+m0ft2/Ct6Utpn2Q2NhfptH7dvwmlLaLIbGwv02j9u34TSltFkNjYX6bR+3b8JpS2iyGxsL9No/bt+E0pbRZDY2F+m0ft2/CaUtoshsbC/TaP27fhNKW0WQ2NhfptH7dvwmlLaLI3lE9CAIARdAU3tP2MFfUTVuGFkc04y1ETtGyC4uWn/S7TjqFWrYaNRqWzM0sNj9CKhUzS1bu/ajejrpYWiE4DiMZY3I1rWMeLaW3g639LtpbivKgm7/8Aonx+xF1XZSXHMVkq6mB1BSTNYJo3ODpZC0mxGUkN0sL3J0/dcJ4dVKim8rFmni44emoxelJXtsz79fvWXOlp4aSnjp6aNscMbQ1jGjRoHgrKVlZGdKUpycpO7ZlXpEIAgCAIAgCAIAgCAIAgCAIAgCAIAgCAIAgCAIAgCAIAgCAIAgCAIAgCAIAgCAIAgCA//9k=">
            <a:extLst>
              <a:ext uri="{FF2B5EF4-FFF2-40B4-BE49-F238E27FC236}">
                <a16:creationId xmlns:a16="http://schemas.microsoft.com/office/drawing/2014/main" xmlns="" id="{F43FDD8B-8F1A-8742-B629-08A0A4B23888}"/>
              </a:ext>
            </a:extLst>
          </p:cNvPr>
          <p:cNvSpPr>
            <a:spLocks noChangeAspect="1" noChangeArrowheads="1"/>
          </p:cNvSpPr>
          <p:nvPr/>
        </p:nvSpPr>
        <p:spPr bwMode="auto">
          <a:xfrm>
            <a:off x="4491038" y="-388938"/>
            <a:ext cx="1209675" cy="809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eaLnBrk="1" hangingPunct="1"/>
            <a:endParaRPr lang="de-DE" altLang="ru-RU"/>
          </a:p>
        </p:txBody>
      </p:sp>
      <p:sp>
        <p:nvSpPr>
          <p:cNvPr id="32781" name="AutoShape 53" descr="data:image/jpeg;base64,/9j/4AAQSkZJRgABAQAAAQABAAD/2wCEAAkGBwgHBgkIBwgKCgkLDRYPDQwMDRsUFRAWIB0iIiAdHx8kKDQsJCYxJx8fLT0tMTU3Ojo6Iys/RD84QzQ5OjcBCgoKDQwNGg8PGjclHyU3Nzc3Nzc3Nzc3Nzc3Nzc3Nzc3Nzc3Nzc3Nzc3Nzc3Nzc3Nzc3Nzc3Nzc3Nzc3Nzc3N//AABEIAFUAfwMBEQACEQEDEQH/xAAcAAEAAgMBAQEAAAAAAAAAAAAABQYDBAcBAgj/xAA2EAABAwIDBQcCBgEFAAAAAAABAAIDBBEFEiEVIjFRkQYTQVNVlNEHYRQycYGh8cFCUrHC8P/EABoBAQADAQEBAAAAAAAAAAAAAAACBAUDAQb/xAA2EQACAQICBQoFBAMBAAAAAAAAAQIDEQQhEjFRYZEVFkFSU3GBscHwBSKh0eEjM2LxFCQyE//aAAwDAQACEQMRAD8AhFnH3QQBAEAQHtibkA6cUFzxAEAQBAEAQBAEAQBAEAQBAEBKR4JUCB89ZIylijAL8+88A8Nwa3PI2TJa2UpY6GkoU1pN8OP2uZKShgmpayWlrZ+5hY102aANJBcBoLm+mbxHLxuISdO60k7r+tu1lXEVMQqtO8Us9v4MUOFxVjJXYfWBzom5nsqI+63eYNyOpCneL3d/tlqWLlSaVaFr9Kd/szRqaeallMVRG6N4ANjyPiD4j7r2xap1YVI6UHdGJeEwgCAIAgCAIAgCAIAgPqN7opGSRmz2ODmnkQbherI8lFSi4vpJ2ml/EzV00DNys3HwFpNidb5uGhB/8VTrTUI2v/Wv39rmPV0oKMGs4dPvcKaCeko6qGBsxZUQgSF0Bv8AsPHXS2hHFQqYiLkrNcfH019JKrUdSpGTSye0MpH01LWUsWZjJyQZZIjctbrl05kN14a/qpf5EJVMnl79fITrOdSM5LVvIquqm1Ap442lsVPEI2AnU8ST+5KtQuopMv4am4pylrk7mqpFgIAgCAIAgCAICO2szyndVq8lz6yPmuctLs3xQ2szyndU5Ln1kOctLs3xQ2szyndU5Ln1kOctLs3xRs0NZHVSva4OYGMzkgA+IHMc1wxGBdGGm5XLeC+NRxdZUowafeWvDKKsw6ojjljqm/i4c8cTmsbu3/O7eJH96csnG0oOMXOy3+nvidcRKNZucZf85PXr4d/TY36mGrpJqKCWjrXvebQlndkVO6fvrz8OCjyfKLayz3eOWf3KsY06sXNTSS168ujPI+MWp6yCB9LKKmKSolawaxkRlxAyHWwv+p/VQhhIU60YSab2Z8dfiSpaFR6UZZRz6c7ZvoKvi1M/CTPHVRzMnhtnikYBoSBxDjzWrQw7qz0L2ZbxXxKGHoKvbSTdsn+CH2szyndVd5Ln1kZnOWl2b4obWZ5Tuqclz6yHOWl2b4obWZ5Tuqclz6yHOWl2b4obWZ5Tuqclz6yHOWl2b4obWZ5Tuqclz6yHOWl2b4obWZ5Tuqclz6yHOWl2b4obWZ5Tuqclz6yHOWl2b4obWZ5Tuqclz6yHOWl2b4oilsnyQQBAWT6e0sdb2op4J7GI2c8HgQ1zXEfvayp41XpeJf8Ah1R06rkuq/qrHSvqJg09Xkxqju+SGPJPHa+5c7wHiBcg/bVY1enpq59B8MxMI3o1NTd095MYDGx+FYO7Gnw/jqJz3gXBy3Dg1v6hrm6fZSpU1GEVsKeIqxVSaov5Xl5epUdh4hjva6pjriPwrJu9kmbwdGXHI0HmQcoHhry14Rw/6jZqRxdChhFKm/mta2/p99Jl+skEb6CCuZYPsYX8yM7HN6b3VamEX66e5nz9eo/8SVP+SfmciWsZAQBAEAQBAEAQBAEAQFq+mbsva2nJ8tw6kD/KqYz9vxLmCV6j7mdlx2N1TgtdFSsc+WWB7WhvBxLbAa/c2/5WXJXi7GjQko1YyepNeZD4bgc9Ph2KxHCO776ljYI2sjb3xDnktADrcCBr1XNRdnkXquI0pwenezeeeWrPUbHZjDJ8Oqq/vaJ1Mx/dOjaxjGh9g4E2adP4UqcbXOOLrKqofNdq+3bvID6vyM2FTMZ/uJH23mfP8K5hf3l3P0M7EL/Xk969Tj61TLCAIAgCAIAgCA8zDmOqAZhzHVAMw5jqgJ/sPP3HaOmkaeD4725GVgP8KnjsqV96NH4XFTrSX8ZeR3LHXyyUxoKdxZUVUTmB4Nu7AGrufHKL+BcFmS2IuUUk9OWpW8d3vYV3Da5ow3HhJVVJNLStE93SNMbg597ZjcGwGo481zTyZoTpNzptJfM8tW7Z5PUbfZqomZI2qfK+akrpBGx7y8ZLNNnb+oaXXHAXOXTVewfTtOGJin8lrOPdnnu2L1K79ZJrx00RP5IXO1+72D/qrmE/fXc/Qp11bAyf8o+Ujk+Ycx1WsYozDmOqAZhzHVAMw5jqgGYcx1QDMOY6oBmHMdUAzDmOqA/UuxsL9No/bt+FiaUtpr2Q2NhfptH7dvwmlLaLIbGwv02j9u34TSltFkaWM4DSTYZOyhoaSOqAD4SIg3faQ5oJFja7RdQneStc74eap1VJ6tT7nk/oc8dimLTTy11NPO6rEW+XCwGXdyBmX82rjbTmsSWMqRqJ1HbO351m2sNRsoSWV/PpvwLf2Vw97MDp31sT31E4M0xlDSTmcXf5vbmT4rZpr5czJxs4yrvQ1LJW3KxTqkYtSursNnkqhQU8xDRms/I51w4OAN7Ah3FZeKrypzVNSs8/xfPp1GvCNCahWilpNeF10W+hbOyFPJjJnr8WihqY4wKaB0kQObKSXnkddL882pV7CzqTjpz1mZjYwppU4979PoWbY2F+m0ft2/Ct6Utpn2Q2NhfptH7dvwmlLaLIbGwv02j9u34TSltFkNjYX6bR+3b8JpS2iyGxsL9No/bt+E0pbRZDY2F+m0ft2/CaUtoshsbC/TaP27fhNKW0WQ2NhfptH7dvwmlLaLI3lE9CAIARdAU3tP2MFfUTVuGFkc04y1ETtGyC4uWn/S7TjqFWrYaNRqWzM0sNj9CKhUzS1bu/ajejrpYWiE4DiMZY3I1rWMeLaW3g639LtpbivKgm7/8Aonx+xF1XZSXHMVkq6mB1BSTNYJo3ODpZC0mxGUkN0sL3J0/dcJ4dVKim8rFmni44emoxelJXtsz79fvWXOlp4aSnjp6aNscMbQ1jGjRoHgrKVlZGdKUpycpO7ZlXpEIAgCAIAgCAIAgCAIAgCAIAgCAIAgCAIAgCAIAgCAIAgCAIAgCAIAgCAIAgCAIAgCA//9k=">
            <a:extLst>
              <a:ext uri="{FF2B5EF4-FFF2-40B4-BE49-F238E27FC236}">
                <a16:creationId xmlns:a16="http://schemas.microsoft.com/office/drawing/2014/main" xmlns="" id="{8255E3AD-140C-764B-8B7A-DB83845C40EA}"/>
              </a:ext>
            </a:extLst>
          </p:cNvPr>
          <p:cNvSpPr>
            <a:spLocks noChangeAspect="1" noChangeArrowheads="1"/>
          </p:cNvSpPr>
          <p:nvPr/>
        </p:nvSpPr>
        <p:spPr bwMode="auto">
          <a:xfrm>
            <a:off x="4491038" y="-388938"/>
            <a:ext cx="1209675" cy="809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eaLnBrk="1" hangingPunct="1"/>
            <a:endParaRPr lang="de-DE" altLang="ru-RU"/>
          </a:p>
        </p:txBody>
      </p:sp>
      <p:sp>
        <p:nvSpPr>
          <p:cNvPr id="32782" name="AutoShape 55" descr="data:image/jpeg;base64,/9j/4AAQSkZJRgABAQAAAQABAAD/2wCEAAkGBwgHBgkIBwgKCgkLDRYPDQwMDRsUFRAWIB0iIiAdHx8kKDQsJCYxJx8fLT0tMTU3Ojo6Iys/RD84QzQ5OjcBCgoKDQwNGg8PGjclHyU3Nzc3Nzc3Nzc3Nzc3Nzc3Nzc3Nzc3Nzc3Nzc3Nzc3Nzc3Nzc3Nzc3Nzc3Nzc3Nzc3N//AABEIAFUAfwMBEQACEQEDEQH/xAAcAAEAAgMBAQEAAAAAAAAAAAAABQYDBAcBAgj/xAA2EAABAwIDBQcCBgEFAAAAAAABAAIDBBEFEiEVIjFRkQYTQVNVlNEHYRQycYGh8cFCUrHC8P/EABoBAQADAQEBAAAAAAAAAAAAAAACBAUDAQb/xAA2EQACAQICBQoFBAMBAAAAAAAAAQIDEQQhEjFRYZEVFkFSU3GBscHwBSKh0eEjM2LxFCQyE//aAAwDAQACEQMRAD8AhFnH3QQBAEAQHtibkA6cUFzxAEAQBAEAQBAEAQBAEAQBAEBKR4JUCB89ZIylijAL8+88A8Nwa3PI2TJa2UpY6GkoU1pN8OP2uZKShgmpayWlrZ+5hY102aANJBcBoLm+mbxHLxuISdO60k7r+tu1lXEVMQqtO8Us9v4MUOFxVjJXYfWBzom5nsqI+63eYNyOpCneL3d/tlqWLlSaVaFr9Kd/szRqaeallMVRG6N4ANjyPiD4j7r2xap1YVI6UHdGJeEwgCAIAgCAIAgCAIAgPqN7opGSRmz2ODmnkQbherI8lFSi4vpJ2ml/EzV00DNys3HwFpNidb5uGhB/8VTrTUI2v/Wv39rmPV0oKMGs4dPvcKaCeko6qGBsxZUQgSF0Bv8AsPHXS2hHFQqYiLkrNcfH019JKrUdSpGTSye0MpH01LWUsWZjJyQZZIjctbrl05kN14a/qpf5EJVMnl79fITrOdSM5LVvIquqm1Ap442lsVPEI2AnU8ST+5KtQuopMv4am4pylrk7mqpFgIAgCAIAgCAICO2szyndVq8lz6yPmuctLs3xQ2szyndU5Ln1kOctLs3xQ2szyndU5Ln1kOctLs3xRs0NZHVSva4OYGMzkgA+IHMc1wxGBdGGm5XLeC+NRxdZUowafeWvDKKsw6ojjljqm/i4c8cTmsbu3/O7eJH96csnG0oOMXOy3+nvidcRKNZucZf85PXr4d/TY36mGrpJqKCWjrXvebQlndkVO6fvrz8OCjyfKLayz3eOWf3KsY06sXNTSS168ujPI+MWp6yCB9LKKmKSolawaxkRlxAyHWwv+p/VQhhIU60YSab2Z8dfiSpaFR6UZZRz6c7ZvoKvi1M/CTPHVRzMnhtnikYBoSBxDjzWrQw7qz0L2ZbxXxKGHoKvbSTdsn+CH2szyndVd5Ln1kZnOWl2b4obWZ5Tuqclz6yHOWl2b4obWZ5Tuqclz6yHOWl2b4obWZ5Tuqclz6yHOWl2b4obWZ5Tuqclz6yHOWl2b4obWZ5Tuqclz6yHOWl2b4obWZ5Tuqclz6yHOWl2b4obWZ5Tuqclz6yHOWl2b4oilsnyQQBAWT6e0sdb2op4J7GI2c8HgQ1zXEfvayp41XpeJf8Ah1R06rkuq/qrHSvqJg09Xkxqju+SGPJPHa+5c7wHiBcg/bVY1enpq59B8MxMI3o1NTd095MYDGx+FYO7Gnw/jqJz3gXBy3Dg1v6hrm6fZSpU1GEVsKeIqxVSaov5Xl5epUdh4hjva6pjriPwrJu9kmbwdGXHI0HmQcoHhry14Rw/6jZqRxdChhFKm/mta2/p99Jl+skEb6CCuZYPsYX8yM7HN6b3VamEX66e5nz9eo/8SVP+SfmciWsZAQBAEAQBAEAQBAEAQFq+mbsva2nJ8tw6kD/KqYz9vxLmCV6j7mdlx2N1TgtdFSsc+WWB7WhvBxLbAa/c2/5WXJXi7GjQko1YyepNeZD4bgc9Ph2KxHCO776ljYI2sjb3xDnktADrcCBr1XNRdnkXquI0pwenezeeeWrPUbHZjDJ8Oqq/vaJ1Mx/dOjaxjGh9g4E2adP4UqcbXOOLrKqofNdq+3bvID6vyM2FTMZ/uJH23mfP8K5hf3l3P0M7EL/Xk969Tj61TLCAIAgCAIAgCA8zDmOqAZhzHVAMw5jqgJ/sPP3HaOmkaeD4725GVgP8KnjsqV96NH4XFTrSX8ZeR3LHXyyUxoKdxZUVUTmB4Nu7AGrufHKL+BcFmS2IuUUk9OWpW8d3vYV3Da5ow3HhJVVJNLStE93SNMbg597ZjcGwGo481zTyZoTpNzptJfM8tW7Z5PUbfZqomZI2qfK+akrpBGx7y8ZLNNnb+oaXXHAXOXTVewfTtOGJin8lrOPdnnu2L1K79ZJrx00RP5IXO1+72D/qrmE/fXc/Qp11bAyf8o+Ujk+Ycx1WsYozDmOqAZhzHVAMw5jqgGYcx1QDMOY6oBmHMdUAzDmOqA/UuxsL9No/bt+FiaUtpr2Q2NhfptH7dvwmlLaLIbGwv02j9u34TSltFkaWM4DSTYZOyhoaSOqAD4SIg3faQ5oJFja7RdQneStc74eap1VJ6tT7nk/oc8dimLTTy11NPO6rEW+XCwGXdyBmX82rjbTmsSWMqRqJ1HbO351m2sNRsoSWV/PpvwLf2Vw97MDp31sT31E4M0xlDSTmcXf5vbmT4rZpr5czJxs4yrvQ1LJW3KxTqkYtSursNnkqhQU8xDRms/I51w4OAN7Ah3FZeKrypzVNSs8/xfPp1GvCNCahWilpNeF10W+hbOyFPJjJnr8WihqY4wKaB0kQObKSXnkddL882pV7CzqTjpz1mZjYwppU4979PoWbY2F+m0ft2/Ct6Utpn2Q2NhfptH7dvwmlLaLIbGwv02j9u34TSltFkNjYX6bR+3b8JpS2iyGxsL9No/bt+E0pbRZDY2F+m0ft2/CaUtoshsbC/TaP27fhNKW0WQ2NhfptH7dvwmlLaLI3lE9CAIARdAU3tP2MFfUTVuGFkc04y1ETtGyC4uWn/S7TjqFWrYaNRqWzM0sNj9CKhUzS1bu/ajejrpYWiE4DiMZY3I1rWMeLaW3g639LtpbivKgm7/8Aonx+xF1XZSXHMVkq6mB1BSTNYJo3ODpZC0mxGUkN0sL3J0/dcJ4dVKim8rFmni44emoxelJXtsz79fvWXOlp4aSnjp6aNscMbQ1jGjRoHgrKVlZGdKUpycpO7ZlXpEIAgCAIAgCAIAgCAIAgCAIAgCAIAgCAIAgCAIAgCAIAgCAIAgCAIAgCAIAgCAIAgCA//9k=">
            <a:extLst>
              <a:ext uri="{FF2B5EF4-FFF2-40B4-BE49-F238E27FC236}">
                <a16:creationId xmlns:a16="http://schemas.microsoft.com/office/drawing/2014/main" xmlns="" id="{592E987A-F0A9-304D-96C2-50C2A5615A2B}"/>
              </a:ext>
            </a:extLst>
          </p:cNvPr>
          <p:cNvSpPr>
            <a:spLocks noChangeAspect="1" noChangeArrowheads="1"/>
          </p:cNvSpPr>
          <p:nvPr/>
        </p:nvSpPr>
        <p:spPr bwMode="auto">
          <a:xfrm>
            <a:off x="4491038" y="-388938"/>
            <a:ext cx="1209675" cy="809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eaLnBrk="1" hangingPunct="1"/>
            <a:endParaRPr lang="de-DE" altLang="ru-RU"/>
          </a:p>
        </p:txBody>
      </p:sp>
      <p:sp>
        <p:nvSpPr>
          <p:cNvPr id="32783" name="AutoShape 57" descr="data:image/jpeg;base64,/9j/4AAQSkZJRgABAQAAAQABAAD/2wCEAAkGBwgHBhMIBxEVFhQVGB0XGBgYGBsbGxgiHhwdHyAYHx4kKCgoGSYlHSEeIzckJiksLzouIyUzODMsNzQtMywBCgoKDg0OGxAQGjQkICQxNTI4LSs1LTQtMTQ4MzAwMjAvNzQzLDc0Ny00NS8sLDcsNDQ3NDQ0NDUsKyw0MDQ0L//AABEIALcBEwMBEQACEQEDEQH/xAAcAAEAAgMBAQEAAAAAAAAAAAAABQYDBAcCCAH/xABDEAABAwEFAwoCBwcDBQEAAAABAAIRAwQFBhIhMUFRExQXIlRhk6HR0gcyQmJxgZGxwTNSU3KCkuEWI8JDY6Lw8RX/xAAbAQEAAwEBAQEAAAAAAAAAAAAAAwQFBgIBB//EAEMRAAECAwMICQIDBgQHAAAAAAABAgMEESExUQUSE0FhkaHRFBUWUnGxwdLwIoEyM3IGIzRC4fFTYqLCJENEY4KS4v/aAAwDAQACEQMRAD8ArayT9LCAIAgCAIAgCAIAgCAIAgCAIAgCAIAgCAIAgCAIAgCAIAgCAIAgCAIAgCAIAgCAIAgCAIAgCAIAgCAIAgCAIAgCAIAgCAIAgCAIAgCAIAgCAIAgCAIAgCAIAgCAIAgCAIAgCAIAgCAIAgCAIAgCAIAgCAIAgCAIAgCAIAgCAIAgCAIAgCAIAgCAIAgCAIAgCA9Usrqoa6SCQDl1O3cN54d68uWiKqcbvufHVRFVON33JvEt3UbBTpGlTqNJaGnMGQYGslpPX2Tu4LPkJl0VXVci69dftWlmBQkZh0VXIrkW3bX7V1EFIWkaAQBAEAQBAEAQBAEAQBAEAQBAEAQBAEAQBAEAQBAEAQBAEAQBAEBNXDhm332zl6OVlIGC950kRIAGriJnd9q9tYq26jPnMpQZVc11rsE9fn2LPZ7pu3Cdyi8L1pNrVXQRoHASRDWA6aROfQwTpuXiJF0Wa1G1c6226iX47N+rVkPmo+UI+iguzW/L6eVxoUMVWS22ylZXWCiA57WNd1JbJDQ4QwQRMiCvWcr25r0RUWy6mwni5LiwoT4iR1sRVpbbrpfrLBi+20LostK01qDK0uAAfENMF2YSHa9WNk6lZOS5Zkuuc21XMYttLK51abkKMjBfMxHMa9WURbtdqJS9MSIuzEV03zaW2C8LDSbn6oIa0jYd4a0sOpgiYOq0osy6Gmc5EVuvUqbflNlbi3HydMSzViw4yrTxT1Wu0wXngG1NtVQ3a9mXRzGOJDoMnLOsxo0ExJ4KdYVtnH59iSXy7DzWpFRa61S7x1X3rS7Vsp9oo1bNaHWe0NLXsJa4HaCNoUSpRaKbrHte1HNWqKY0PQQBAEAQBAEAQBAEAQBAEAQBAEAQBAEAQBAEAQBAEAQBAEBesQ0rRbsBWWrdrjyTKQFRoJ+iMruGYNfMjZrImNPUZfwYU42etniqfbnJNzIWUoiRk+pVsXxWqeFUuJi2227cQYZDXukuaBlaRma/5mtAkdYOkZd41Oizp2ZorL89tVuWlLlV11G2qlUrqdW5FoQocWSmbbLddypdxKHdN33nRvOnVZZ3Ocyp8ruqMzBmIJOyBrP5qWJOQGtzs9Lq467Ltp0szGgPhObn0RUvS2xbP6FpxnXtd7Xa2lZqDnBjmhzogscJaGgE9fV0FzZbsgnWKEpM5rkbGcifS1EpraiLRVW2l62LRbLUTXjZK0UOK5yvpfqv1r5WEXgq7hQvQ2q8WObkJZTJADS/UOGpGYgTAHfvCnmpqH9KItU/EtEqtLFRV2VtX7JZWqXMrTSLCRkNyfVf4XpvJPEVqffOLrPZ7ieJogkvadGiRIJ3w1okGdXQrz4uelW/+O6xbUTVatdqW66cnCbLyUR8w2x1yLrsWlN9i7KkV8SKlJ+JMjPmZSY1/c4ZjH3NLdkjvVmN+JPAvZDa5JWq3Kq08LE86lWURsBAEAQBAEAQBAEAQBAEAQBAEAQBAEAQBAEAQBAEAQBAEAQExct+VrFaKdO1OLqAPWp5WuBEGNCNxIdoRMKjNyTYrHKxKP1LVbLtutLPuUJqRbFRXMsfjjsX5wLlZRQp3a20VH0zSDTUGgayNQ2G/MA1pY3QzIbsMk8/EV6xVYiLnLZrritVuXOVFXC1dV2FEbnxMzN+qtMVrr41MtgpWe2FtrslQPD81QOyvzEgBjpdoIiG5C3dImCVHGe+FWG9tFSiUqlKXpZbrqta67RFV7F0b0oqWU2X+dt5+UGttVmql73EU3Gc1Go2MhzBoAg1Gg7AJnZJXqKiwXMsRM5K2Oat9lVvzVxrdghEkZtatSlLPlfT7HhjrEy1Pu5tVnKMmo4HQMJIe4tDgQAdSRJgHQhfV0uYkbNXNX6bNaXUWmGqxK0tqSxGOViRXN+m5F8LOBEYivEXXylGkRzh5Y5rsjS6m36QLiIdmdn3A9c7BAV6Ql9Pmucn0JVKVWirqomyzXq12lyUlukUVbGJfbevhqsoi7LlqVC02itaqxrWlxc47Sdq3mMaxKNSw3YcNsNuaxKIYl7PYQBAEAQBAEAQBAEAQBAEAQBAEAQBAEBrc9p8HeXqtTqiPi3evI5ztPK9x+5vuHPafB3l6p1RHxbvXkO08r3H7m+4c9p8HeXqnVEfFu9eQ7Tyvcfub7hz2nwd5eqdUR8W715DtPK9x+5vuHPafB3l6p1RHxbvXkO08r3H7m+4c9p8HeXqnVEfFu9eQ7Tyvcfub7hz2nwd5eqdUR8W715DtPK9x+5vuHPqfB3l6p1RHxbvXkO08r3H7m+43jRaPme0f3eiznszHK1VuNyDH0sNsRrVoqV1a/uOTZ/Eb+D/AGrzTaSZy91eHMmbJf8AVu6wtsl3chTaBqcry5xMZnEwBrA0jgqMeQbMxVix3q5dyIiXJ9jMZkqCjlXNW1a0SiJ5qY3X/e79trH3Nj8mImTJRP5E/wBRYSSgJ/yuP/0eRfl6jZa/I+xeurpXuJxPvQ4H+F8/9jPRxPetMw+vTfIiHsOzho0SFE/JMq65KeCr61I35PgOuYqeCp6qpHXlWpW+2utY5Njnavy54c7WXfLpP3q7BY6HDbDc/ORtiV1Jh9j3KSrZZHIxq2rXVzNbk2fxG/g/2qSm0t5y91eHMwWqo2zRJzT+7/mFcl5CJHarmKmFteRlzuWoMnESHEa6tK2ZvuMHPafB3l6qfqiPi3evIp9p5XuP3N9w57T4O8vVOqI+Ld68h2nle4/c33DntPg7y9U6oj4t3ryHaeV7j9zfcOe0+DvL1TqiPi3evIdp5XuP3N9w57T4O8vVOqI+Ld68h2nle4/c33DntPg7y9U6oj4t3ryHaeV7j9zfcOe0+DvL1TqiPi3evIdp5XuP3N9w57T4O8vVOqI+Ld68h2nle4/c33DntPg7y9U6oj4t3ryHaeV7j9zfcOe0+DvL1TqiPi3evIdp5XuP3N9w57T4O8vVOqI+Ld68h2nle4/c33DntPg7y9U6oj4t3ryHaeV7j9zfcOe0+DvL1TqiPi3evIdp5XuP3N9w57T4O8vVOqI+Ld68h2nle4/c33DntPg7y9U6oj4t3ryHaeV7j9zfcOe0+DvL1TqiPi3evIdp5XuP3N9w57T4O8vVOqI+Ld68h2nle4/c33DntPg7y9U6oj4t3ryHaeV7j9zfcaK6I4gIAgCAIAgCAHYgLHZbHVvC86diofNUc1gnYJgSe4bVyEdM6O5ExXzP0mUithSDIjrkYi8C9YqwlcmHMJPrjM+uS1rHucRLidQGjSMocYgmBt3qSJCYxldZlyOUpmbm0bc21VRE1eeH3I7DlruOyuJsVIF+jTVtFPOzbrADhlzbog8QsSFMTUCLnRs1WrqS9E2eGvgSZRZNvba6muiL5+BY8aYQuqpctS33XSpsqsbm6kta4DV3VBgGJ1j7eI23MhxIefDou1Lijk7KcdsZsOK5Vaq0ttXZfaUbBNyMv2/BZ7QP9poL6mpGmwAEEEEkjX/EwwWZ7qLcb2VJtZaBnN/Eq0T4p0DEFluW4rO2zWez2fI8ODmclnqPgbnTt2HWSop+abBasOCiZ643Jtd6cjmYESbmImer1s11+UKRctDDttxTQs3J1OSfmY5jyRDoOUggzBOkEzMKGQSNWkwqLgqet3A6GZfNslHvqmclFqlLte683cfYOs9w0W2+7XONNzsjmOMlhIJBB3jSNdZjUzpejQUZahDkrKj5lyw4t9K1x+bCg3l8lP7D+a2ckfku8fRDC/aX+Lb+lPNTRWqc8EAQBAEAQBAEAQBAEAQBAEAQBAEAQBAEAQBAEAQBADsQHSvhrYRasU85dH+zTzD+ZwDR90Fx/Bctm1mHrgq+Z2k5GzMlwmJ/MjdyIi+dC4/EOwut+D6j99FwqD+nqumPql5/Be5htWeBn5GjaObanes33caHHqVWpRfnouc0xEtJBjhIWa5rXJRyV8TtHNa5KOSvidX+HVSu/CrG1C4tzviddMxEAndM+a0Zf8tDjMtoiTao1KWJ5GD4fXdUu0Wp0EEWh1MdUCW09h2bDmOzThvXyAzNr4nvLEzplhUX+VFv1rf8vKRi60Wr/UtqZUe/rPgjMQCIENI3gCIB3KnHY1YlVSqpwOhybDYsrDXNS7jUzfD+wf8A6GLaDDspk1T/AEaj/wA8q9wG1eh8yvG0Uo7bZv8A6VOoYusLr0w9abM7aGkt/mZ12/ZuBV2K3OYqHJZPj6GZY/bwWxTgl5GadMjgfzV/JH5K+PohN+038W39KeamitU54IAgCAIAgCAIAgCAIAgCAIAgCAIAgCAIAgCAIAgCAHYgOzfCeztZStNsd9J1OmP6GZzH9w/Bc01P3sRf8ynS5Qif8PLQ8GIu+iehd8rHtLHgEOGV7TqCIAII/FSmUiqi1Q5bi/BVK6Gi22KsBRc8NLakzSzbDmEl7d2yft1VGLAzbUWw63J+WFj/AERG1ciatf21Lw8CyXRf+GLpuqnYqdpYQxsE8m7U7S7ZpJk/kp2xIbWolTHmJGdjxXRFhrauz7J9ribvO9bruZzReLxTzlxbmYdYidg4kd+qkc9rb1KUGVjR66NtaHPsT2S7sQYgpvuK0U3PrFrHNLXt1H/U2QRl0Oz5d8mKsVrXvq1bzpMnxY0pLubHYqI21Fs3b/MvWFsM2XDdndyDi+q/5qhAGgnqtEnKJG/8dkWIUJGGFP5RiTbkqlGpcnPEnGimWlh+XZ3GSR5ghSmfcfOV92c2SsLK7bTc9n9ro/RXMkpSE5P83ohf/aKJpJhj8WIu9VUjVqGCEAQBAEAQBAEAQBAEAQBAEAQBAEAQBAEAQBAEAQBADsQHcvhlkfh2oGCC2o6frHk6f6ED7lzqfjf+pTdnUVGwa/4bS21YM5gd+0dzj+vkvRRKj8TgBhZxB05Rn3dZx+5QTH4DYyF/GJ4L5FTxDdllpYEpW+tQbStBflIDTTkdf6JPWkAHN/lV4rE0VVSimxJTMR2UHQmvVzKVvrhr1YULP8RaFC1Yjuyz2sSxznhwmJBNLSd0qWMiK9qL8uM7JT3w5WYey9ET/cQlWxssHxIs9noUG06QeMhFMtDxkknb14JIzLyqUjIiIWmxVi5MiOc/OdS2q1pbZ4VwOmNDQRmk7N0/u/crhyx7DcwjUQNv2ZR+iA+f8cOa7EFYsEDlq348oZ85V7Jn4H/qX0LGV0VHQa/4bfUr60jICAIAgCAIAgCAIAgCAIAgCAIAgCAIAgCAIAgCAIAgB2IDt3wneDddel/3Rp3Gkz2+S5xv5kT9SnQ5QT93Lr/22+pcq1cUaRrVSAGjMSTsgNP6FezORFVaIVrFdouO9Gtua8LU2mC85nZmtjk2g5SXaA5nDz4KGKrHJmqtDUyeyZgu08OHnUTBVvrh4KVw4PwSdt6jZH7ez7OGxV9FB7/FDVTKeUU/6f8A0v5lpxxc1x3q6ib8tQoZQ8Ml9Nmacs/ODMQNnFTxmMdTOWhl5MmpmBnaCHnVpWxVpfS4rVC58I3DaGXrZLxFR1FwcGcrRdImCIaJPVJ0CiayExao67wNGLMz8yxYLoFEdro71L7Z7wslpAFlqNd84EH+Gcp/Aub5K2jkW45x8J7PxJS7jam83BOs8fzcV9Iz5zxRUFW831AZzVapnjNQmVdyV+W/9S+hcy6mbFhJhDb6kMtMxAgCAIAgCAIAgCAIAgCAIAgCAIAgCAIAgCAIAgCAIAdiA6x8Ka5Ze1ooztp03R/KQP8AkuYRf38RNq+Z1mUGVkJZ2CIm9E5Ej8S72dRpU7lY6BX/AGhAJLWhzcpAHzT1hG8ArzMPpRuIyLLZznTCpXMuS5FWi69VLFNLEmDLDYsLVLZZA99obFR9R7nF5Ey8lswIBJ1BOh1JXmJARGKqXk8llaLEm2w30RlyIiJS6iehBX3c9gZgene9GlydVzyxzQ6oRHXGoeTroDpG/consbos6lFL8pNxVn1gOdnNRK1omzAtvxGslK34huyyWicr3VGugwYJpaTuU0dEc9qL8uMvJMV0KWmIjb0p/uIAYdsVbHbbpoUIoMBc85qpztyAySTIh7mt6pjVeNEmlzUSz7l3p8VuT1jOfV60pY2xa7MURVtM2IrHRwPetG8bmc+OtFJ2ZzNWw4h09zTlMnRpmAIRGpBcjm7jxJxX5ThPhRkStn1JRFvsqm+261danQrbbGUrmqW2keq2k57SOAY50q2q0bU5yFCV0VIa3qtOND53vAZaNMdx/NXckfkr4+iF39pv4xP0p5qaS1TnQgCAIAgCAIAgCAIAgCAIAgCAIAgCAIAgCAIAgCAIAgL7gG86N2X3zm0hxBs0Q1pcSYpuMAfyuXLTD2QJl6vWiVW/ath2jobpnJMFG0qlL1pdVphvCtXxfiJ9eOTaAGmdeTaNIP1iZMcSeErMnZxsNNIuu5MfmtTSgozJ8qja5yrb4qvpdbzJ3/X1a66Yu+z2aWU8rGip1SWBhblLY6snKRIO+RrpNJzUXRIsRUVdl3hrKDciJG/eOiWrVbLba+NuupX7Ndl8YtfVdYQS1gBDX1XFrJEBjC6e8xuG/ZMma6LWhpOmJfJ6NSJeutESq7Vp8VdRffiNcN5X7Us9S7Gg8k2oTLspk5C0N4k5dN0xqrMeG56oqajByRPQZZHpF/mpq8a13/0Kdh7GtrualydSnyjiW5nvqPL8ocSWCZy6GB3yTM6QMjq3Ua83khkwucjs1NSIiUrjZx4XW/t+Va2KrOL1bTLarG5SzLo9oJILHQM+WSI2+U5cSdc2YzYqoqLcqXpsd6L/AFp8lUbIP0Kuq1deC7U1V+bN66sVU6uCK912ljpZRdTY8AuYZGVoJ+gRIGvce5avSGIzRuWi0s2lePk1Wz7IrVSiuRVTWmtfFFtOe3mesxv1P+Tv0hbuSm0l64qvIwv2ifnTqpg1E819TSWkYYQBAEAQBAEAQBAEAQBAEAQBAEAQBAd+6NMIdlPjV/esjpcbHgnIt6JmA6NMIdlPjV/enS42PBOQ0TMB0aYQ7KfGr+9OlxseCchomYDo0wh2U+NX96dLjY8E5DRMwHRphDsp8av706XGx4JyGiZgOjTCHZT41f3p0uNjwTkNEzAdGmEOynxq/vTpcbHgnIaJmA6NMIdlPjV/enS42PBOQ0TMCq44wzduG61C22Om8WcAtLWuLjmBLm6uJImTv+jG9Y+U2xYtraVWyq/MLDpsixFfAfKspW9K4Lf82mO8rde1tvIXbcTxLWEvIjTWPmcJmMvf1iuUl4EvChaaZbetn9kspfuLMvBgshaWYS9bCKv/AAza7GzndIl7GsaXuc6Tm1zfaN/3q7JZThxF0a2KqrRESymrkXZOfhvXMVKKq2USzZyOgfDixVrJham6o0NNQmoOLg4jK532tAj6sb108u2jDnMsxUiTbqLWlm6+n341LOQ4t0OwR94B/wDfuUxlHG8UXHbauNa1joMbmqHlWxo0td9PXZLpB+tKx52MyXq+JYh20hNw2yTHuW6zbXDddsNmvdN93JYBaLsqOgUs1YEghrhMloMjQcNdN6wmTUpNRMyM3+ajb0s1Vpj6kTJiWmImbFbrs1WbafLdR4v61075stnpUpdUq/s8uwP6oLXDQDrOLZHAEqTJ8tEhRnNRLlpbrS2lF3LaeZSE+BFe51Ea2+uGKbq7S8U/hthh1JvPKBe8NaHO5Wq3MWtAmA4ATG4LtoUeJDYjGrYmxDk5lyR4zorktctT10aYQ7KfGr+9SdLjY8E5EGiZgOjTCHZT41f3p0uNjwTkNEzAdGmEOynxq/vTpcbHgnIaJmA6NMIdlPjV/enS42PBOQ0TMB0aYQ7KfGr+9OlxseCchomYDo0wh2U+NX96dLjY8E5DRMwHRphDsp8av706XGx4JyGiZgOjTCHZT41f3p0uNjwTkNEzAdGmEOynxq/vTpcbHgnIaJmA6NMIdlPjV/enS42PBOQ0TMB0aYQ7KfGr+9OlxseCchomYDo0wh2U+NX96dLjY8E5DRMwHRphDsp8av706XGx4JyGiZgOjTCHZT41f3p0uNjwTkNEzAdGmEOynxq/vTpcbHgnIaJmA6NMIdlPjV/enS42PBOQ0TMB0aYQ7KfGr+9OlxseCchomYDo0wh2U+NX96dLjY8E5DRMwLcqxIEAQBAEAQBAEBp3vdtnve7X2C2CWPEHiODh3gwQvLmo5KKTS8d8CIkRl6fOJwu+7rt+HrxfYbWXDMIzjZUZIMjjsGk6HSY25UWCiLRyXWod1LR4M1CSIxEs1YLt+bTYvC1G9rxpWe66lQmpTZQIcIGpG3Uzrt+zaQVRkpRzUVr2pXOVUp/bd5JQggQujwnPjIn0qrrPm7yQ7HdllpWW7aVGyvLmtY0B0znAEhxO+dumkOjZC6NqUREQ4uO9z4jnOSiqt11DayudpMQd3HYT57F6IjnHxRsb7PaWXlZXkZm8jUaHfKHBxaY3BwDwd0t4yqM5Ca6irbTz1KdNkKK1zVguS5c5F8KV3Wb1Kpe950qtGiLHVqSyjyT8wyiDIP0jqRt27tdFjyss5qvWI1KK7OSn9ku+Ia0tKua52kalrqpThqSz5QvHw0wpUs8X1ebSHRFFh2tB2vI3EjYOBJ36bcvBp9amLlnKLXVgQls1rjs+2v8AodFVs50IAgCAIAgCAIAgCAIAgCAIAgCAIAgCAIAgCAIAgCAIAgCAj77uaw35YjZbxZmG0HY5p/eadx/+GQvD2I9KKWJaaiy78+GtPJfE5Zf/AMOr2u9xfd45en3QHgd7T839O3gFTfLuS606qVy3Ai2RPoXhv57yHs2Ib+uKqKbqlRhH0KoI3s2h0E6U2t7myBErwkV7Ne8tPkJWZSqNRdrfvhZrrtWlaknfPxDvC20WUrG4UhyeWoRGZzy1zXOaZ0GoI3yAV7fMuW6wqy2QoUNyuiJnW2YUsVK2X6l1UI2zXRiHEdp5ZtKrUJJOd4ysGZxcYJhoGYkw3jsXhGvetxbdMSko3NzkTYlq2WbV2W7zoOFfh5ZrsqNtl7kVao1DR+zYeOvznvIA7p1VmHLo211pz89lp8ZFZBTNbjrXl9t5eVZMIIAgCAIAgCAIAgCAIAgCAIAgCAIAgCAIAgCAIAgCAIAgCAIAgCA8vY2o3K8AjvQ+oqpcY2WWz03ZqbGg9zQF8oh6WI5b1My+ngIAgCAIAgCAIAgCAIAgCAIAgCAIAgCAIAgCAIAgCAIAgCAIAgCAIAgCAIAgCAIAgCAIAgCAIAgCAIAgCAIAgCAIAgCAIAgCAIAgCAIAgCAIAgCAIAgCAIAgCAIAgCAIAgCAIAgCAIAgCAIAgCAIAgCAIAgCAIAgCAIAgCAIAgCAIAgCAIAgCAIAgCAIAgCAIAgCAIAgCAIAgCAIAgCAIAgCAIAgCAIAgCAIAgCAIAgCAIAgCAIAgCAIAgCAIAgCAIAgCAIAgCAIAgP/2Q==">
            <a:extLst>
              <a:ext uri="{FF2B5EF4-FFF2-40B4-BE49-F238E27FC236}">
                <a16:creationId xmlns:a16="http://schemas.microsoft.com/office/drawing/2014/main" xmlns="" id="{0413B3FC-6A14-AA4E-852E-479E05CF07F3}"/>
              </a:ext>
            </a:extLst>
          </p:cNvPr>
          <p:cNvSpPr>
            <a:spLocks noChangeAspect="1" noChangeArrowheads="1"/>
          </p:cNvSpPr>
          <p:nvPr/>
        </p:nvSpPr>
        <p:spPr bwMode="auto">
          <a:xfrm>
            <a:off x="454183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eaLnBrk="1" hangingPunct="1"/>
            <a:endParaRPr lang="de-DE" altLang="ru-RU"/>
          </a:p>
        </p:txBody>
      </p:sp>
      <p:sp>
        <p:nvSpPr>
          <p:cNvPr id="32784" name="Line 22">
            <a:extLst>
              <a:ext uri="{FF2B5EF4-FFF2-40B4-BE49-F238E27FC236}">
                <a16:creationId xmlns:a16="http://schemas.microsoft.com/office/drawing/2014/main" xmlns="" id="{5B8A6883-DA48-214E-BCF7-3C39B9BBA269}"/>
              </a:ext>
            </a:extLst>
          </p:cNvPr>
          <p:cNvSpPr>
            <a:spLocks noChangeShapeType="1"/>
          </p:cNvSpPr>
          <p:nvPr/>
        </p:nvSpPr>
        <p:spPr bwMode="auto">
          <a:xfrm flipV="1">
            <a:off x="2339280" y="3933825"/>
            <a:ext cx="2160587"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pic>
        <p:nvPicPr>
          <p:cNvPr id="32785" name="Picture 4" descr="at">
            <a:extLst>
              <a:ext uri="{FF2B5EF4-FFF2-40B4-BE49-F238E27FC236}">
                <a16:creationId xmlns:a16="http://schemas.microsoft.com/office/drawing/2014/main" xmlns="" id="{EDC9963A-9E02-E44F-A573-B140CEAC2900}"/>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23155" y="6478588"/>
            <a:ext cx="360362"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6" name="Picture 4" descr="at">
            <a:extLst>
              <a:ext uri="{FF2B5EF4-FFF2-40B4-BE49-F238E27FC236}">
                <a16:creationId xmlns:a16="http://schemas.microsoft.com/office/drawing/2014/main" xmlns="" id="{2BCF0307-1AEA-2640-93EE-5F2C9177D396}"/>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532117" y="6483350"/>
            <a:ext cx="36036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8" name="Textfeld 38">
            <a:extLst>
              <a:ext uri="{FF2B5EF4-FFF2-40B4-BE49-F238E27FC236}">
                <a16:creationId xmlns:a16="http://schemas.microsoft.com/office/drawing/2014/main" xmlns="" id="{4063AA7B-702A-A64E-8799-052FEE3833E5}"/>
              </a:ext>
            </a:extLst>
          </p:cNvPr>
          <p:cNvSpPr txBox="1">
            <a:spLocks noChangeArrowheads="1"/>
          </p:cNvSpPr>
          <p:nvPr/>
        </p:nvSpPr>
        <p:spPr bwMode="auto">
          <a:xfrm>
            <a:off x="7884417" y="4365625"/>
            <a:ext cx="10080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eaLnBrk="1" hangingPunct="1"/>
            <a:r>
              <a:rPr lang="de-AT" altLang="ru-RU" sz="1000" b="1">
                <a:latin typeface="Cambria" panose="02040503050406030204" pitchFamily="18" charset="0"/>
              </a:rPr>
              <a:t>Sebersdorf</a:t>
            </a:r>
            <a:endParaRPr lang="de-DE" altLang="ru-RU" sz="1100" b="1">
              <a:latin typeface="Cambria" panose="02040503050406030204" pitchFamily="18" charset="0"/>
            </a:endParaRPr>
          </a:p>
        </p:txBody>
      </p:sp>
      <p:sp>
        <p:nvSpPr>
          <p:cNvPr id="32789" name="Textfeld 38">
            <a:extLst>
              <a:ext uri="{FF2B5EF4-FFF2-40B4-BE49-F238E27FC236}">
                <a16:creationId xmlns:a16="http://schemas.microsoft.com/office/drawing/2014/main" xmlns="" id="{CCBB672A-6864-1B4D-BF72-37DF2ED001E8}"/>
              </a:ext>
            </a:extLst>
          </p:cNvPr>
          <p:cNvSpPr txBox="1">
            <a:spLocks noChangeArrowheads="1"/>
          </p:cNvSpPr>
          <p:nvPr/>
        </p:nvSpPr>
        <p:spPr bwMode="auto">
          <a:xfrm>
            <a:off x="323155" y="908050"/>
            <a:ext cx="10080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eaLnBrk="1" hangingPunct="1"/>
            <a:r>
              <a:rPr lang="de-AT" altLang="ru-RU" sz="1000" b="1">
                <a:solidFill>
                  <a:schemeClr val="bg1"/>
                </a:solidFill>
                <a:latin typeface="Cambria" panose="02040503050406030204" pitchFamily="18" charset="0"/>
              </a:rPr>
              <a:t>Pinkafeld</a:t>
            </a:r>
            <a:endParaRPr lang="de-DE" altLang="ru-RU" sz="1100" b="1">
              <a:solidFill>
                <a:schemeClr val="bg1"/>
              </a:solidFill>
              <a:latin typeface="Cambria" panose="02040503050406030204" pitchFamily="18" charset="0"/>
            </a:endParaRPr>
          </a:p>
        </p:txBody>
      </p:sp>
      <p:sp>
        <p:nvSpPr>
          <p:cNvPr id="32790" name="Line 22">
            <a:extLst>
              <a:ext uri="{FF2B5EF4-FFF2-40B4-BE49-F238E27FC236}">
                <a16:creationId xmlns:a16="http://schemas.microsoft.com/office/drawing/2014/main" xmlns="" id="{936C5391-EAAA-A844-B8A0-5AB20CEB5F73}"/>
              </a:ext>
            </a:extLst>
          </p:cNvPr>
          <p:cNvSpPr>
            <a:spLocks noChangeShapeType="1"/>
          </p:cNvSpPr>
          <p:nvPr/>
        </p:nvSpPr>
        <p:spPr bwMode="auto">
          <a:xfrm>
            <a:off x="4571305" y="4005263"/>
            <a:ext cx="2952750"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2791" name="Textfeld 38">
            <a:extLst>
              <a:ext uri="{FF2B5EF4-FFF2-40B4-BE49-F238E27FC236}">
                <a16:creationId xmlns:a16="http://schemas.microsoft.com/office/drawing/2014/main" xmlns="" id="{B2E7C746-4B16-0841-9C08-9EBBF6EB7A02}"/>
              </a:ext>
            </a:extLst>
          </p:cNvPr>
          <p:cNvSpPr txBox="1">
            <a:spLocks noChangeArrowheads="1"/>
          </p:cNvSpPr>
          <p:nvPr/>
        </p:nvSpPr>
        <p:spPr bwMode="auto">
          <a:xfrm>
            <a:off x="323155" y="4437063"/>
            <a:ext cx="10080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eaLnBrk="1" hangingPunct="1"/>
            <a:r>
              <a:rPr lang="de-AT" altLang="ru-RU" sz="1000" b="1">
                <a:latin typeface="Cambria" panose="02040503050406030204" pitchFamily="18" charset="0"/>
              </a:rPr>
              <a:t>Kemeten</a:t>
            </a:r>
            <a:endParaRPr lang="de-DE" altLang="ru-RU" sz="1000" b="1">
              <a:latin typeface="Cambria" panose="02040503050406030204" pitchFamily="18" charset="0"/>
            </a:endParaRPr>
          </a:p>
        </p:txBody>
      </p:sp>
      <p:pic>
        <p:nvPicPr>
          <p:cNvPr id="32792" name="Picture 4" descr="at">
            <a:extLst>
              <a:ext uri="{FF2B5EF4-FFF2-40B4-BE49-F238E27FC236}">
                <a16:creationId xmlns:a16="http://schemas.microsoft.com/office/drawing/2014/main" xmlns="" id="{A0AE9C96-24E0-BE47-A0EF-1EC5BFD8DA57}"/>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23155" y="3022600"/>
            <a:ext cx="360362"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93" name="Picture 4" descr="at">
            <a:extLst>
              <a:ext uri="{FF2B5EF4-FFF2-40B4-BE49-F238E27FC236}">
                <a16:creationId xmlns:a16="http://schemas.microsoft.com/office/drawing/2014/main" xmlns="" id="{3CCFCAB8-6E60-784B-9A47-89E7DFF6493C}"/>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532117" y="3030538"/>
            <a:ext cx="36036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94" name="Textfeld 38">
            <a:extLst>
              <a:ext uri="{FF2B5EF4-FFF2-40B4-BE49-F238E27FC236}">
                <a16:creationId xmlns:a16="http://schemas.microsoft.com/office/drawing/2014/main" xmlns="" id="{D11BD9C5-FE57-A04E-91B5-2465C3A09484}"/>
              </a:ext>
            </a:extLst>
          </p:cNvPr>
          <p:cNvSpPr txBox="1">
            <a:spLocks noChangeArrowheads="1"/>
          </p:cNvSpPr>
          <p:nvPr/>
        </p:nvSpPr>
        <p:spPr bwMode="auto">
          <a:xfrm>
            <a:off x="7884417" y="908050"/>
            <a:ext cx="10080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algn="r" eaLnBrk="1" hangingPunct="1"/>
            <a:r>
              <a:rPr lang="de-AT" altLang="ru-RU" sz="1000" b="1">
                <a:solidFill>
                  <a:schemeClr val="bg1"/>
                </a:solidFill>
                <a:latin typeface="Cambria" panose="02040503050406030204" pitchFamily="18" charset="0"/>
              </a:rPr>
              <a:t>Binder GmbH Bärnbach</a:t>
            </a:r>
            <a:endParaRPr lang="de-DE" altLang="ru-RU" sz="1100" b="1">
              <a:solidFill>
                <a:schemeClr val="bg1"/>
              </a:solidFill>
              <a:latin typeface="Cambria" panose="02040503050406030204" pitchFamily="18" charset="0"/>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8">
            <a:extLst>
              <a:ext uri="{FF2B5EF4-FFF2-40B4-BE49-F238E27FC236}">
                <a16:creationId xmlns:a16="http://schemas.microsoft.com/office/drawing/2014/main" xmlns="" id="{A85231AC-1849-AA42-97D9-A037596C14D1}"/>
              </a:ext>
            </a:extLst>
          </p:cNvPr>
          <p:cNvSpPr>
            <a:spLocks noGrp="1" noChangeArrowheads="1"/>
          </p:cNvSpPr>
          <p:nvPr>
            <p:ph type="title" idx="4294967295"/>
          </p:nvPr>
        </p:nvSpPr>
        <p:spPr>
          <a:xfrm>
            <a:off x="34925" y="44450"/>
            <a:ext cx="8137525" cy="585788"/>
          </a:xfrm>
        </p:spPr>
        <p:txBody>
          <a:bodyPr/>
          <a:lstStyle/>
          <a:p>
            <a:pPr eaLnBrk="1" hangingPunct="1"/>
            <a:r>
              <a:rPr kumimoji="0" lang="ru-RU" altLang="ru-RU" sz="2800">
                <a:solidFill>
                  <a:schemeClr val="bg1"/>
                </a:solidFill>
                <a:latin typeface="Helvetica Light" panose="020B0403020202020204" pitchFamily="34" charset="0"/>
                <a:cs typeface="Arial" panose="020B0604020202020204" pitchFamily="34" charset="0"/>
              </a:rPr>
              <a:t>Заводы ГЕРЦ (</a:t>
            </a:r>
            <a:r>
              <a:rPr kumimoji="0" lang="uk-UA" altLang="ru-RU" sz="2800">
                <a:solidFill>
                  <a:schemeClr val="bg1"/>
                </a:solidFill>
                <a:latin typeface="Helvetica Light" panose="020B0403020202020204" pitchFamily="34" charset="0"/>
                <a:cs typeface="Arial" panose="020B0604020202020204" pitchFamily="34" charset="0"/>
              </a:rPr>
              <a:t>и</a:t>
            </a:r>
            <a:r>
              <a:rPr kumimoji="0" lang="ru-RU" altLang="ru-RU" sz="2800">
                <a:solidFill>
                  <a:schemeClr val="bg1"/>
                </a:solidFill>
                <a:latin typeface="Helvetica Light" panose="020B0403020202020204" pitchFamily="34" charset="0"/>
                <a:cs typeface="Arial" panose="020B0604020202020204" pitchFamily="34" charset="0"/>
              </a:rPr>
              <a:t>золяция и упаковка)</a:t>
            </a:r>
            <a:endParaRPr kumimoji="0" altLang="ru-RU" sz="1800">
              <a:solidFill>
                <a:schemeClr val="bg1"/>
              </a:solidFill>
              <a:latin typeface="Arial" panose="020B0604020202020204" pitchFamily="34" charset="0"/>
              <a:cs typeface="Arial" panose="020B0604020202020204" pitchFamily="34" charset="0"/>
            </a:endParaRPr>
          </a:p>
        </p:txBody>
      </p:sp>
      <p:sp>
        <p:nvSpPr>
          <p:cNvPr id="33795" name="AutoShape 51" descr="data:image/jpeg;base64,/9j/4AAQSkZJRgABAQAAAQABAAD/2wCEAAkGBwgHBgkIBwgKCgkLDRYPDQwMDRsUFRAWIB0iIiAdHx8kKDQsJCYxJx8fLT0tMTU3Ojo6Iys/RD84QzQ5OjcBCgoKDQwNGg8PGjclHyU3Nzc3Nzc3Nzc3Nzc3Nzc3Nzc3Nzc3Nzc3Nzc3Nzc3Nzc3Nzc3Nzc3Nzc3Nzc3Nzc3N//AABEIAFUAfwMBEQACEQEDEQH/xAAcAAEAAgMBAQEAAAAAAAAAAAAABQYDBAcBAgj/xAA2EAABAwIDBQcCBgEFAAAAAAABAAIDBBEFEiEVIjFRkQYTQVNVlNEHYRQycYGh8cFCUrHC8P/EABoBAQADAQEBAAAAAAAAAAAAAAACBAUDAQb/xAA2EQACAQICBQoFBAMBAAAAAAAAAQIDEQQhEjFRYZEVFkFSU3GBscHwBSKh0eEjM2LxFCQyE//aAAwDAQACEQMRAD8AhFnH3QQBAEAQHtibkA6cUFzxAEAQBAEAQBAEAQBAEAQBAEBKR4JUCB89ZIylijAL8+88A8Nwa3PI2TJa2UpY6GkoU1pN8OP2uZKShgmpayWlrZ+5hY102aANJBcBoLm+mbxHLxuISdO60k7r+tu1lXEVMQqtO8Us9v4MUOFxVjJXYfWBzom5nsqI+63eYNyOpCneL3d/tlqWLlSaVaFr9Kd/szRqaeallMVRG6N4ANjyPiD4j7r2xap1YVI6UHdGJeEwgCAIAgCAIAgCAIAgPqN7opGSRmz2ODmnkQbherI8lFSi4vpJ2ml/EzV00DNys3HwFpNidb5uGhB/8VTrTUI2v/Wv39rmPV0oKMGs4dPvcKaCeko6qGBsxZUQgSF0Bv8AsPHXS2hHFQqYiLkrNcfH019JKrUdSpGTSye0MpH01LWUsWZjJyQZZIjctbrl05kN14a/qpf5EJVMnl79fITrOdSM5LVvIquqm1Ap442lsVPEI2AnU8ST+5KtQuopMv4am4pylrk7mqpFgIAgCAIAgCAICO2szyndVq8lz6yPmuctLs3xQ2szyndU5Ln1kOctLs3xQ2szyndU5Ln1kOctLs3xRs0NZHVSva4OYGMzkgA+IHMc1wxGBdGGm5XLeC+NRxdZUowafeWvDKKsw6ojjljqm/i4c8cTmsbu3/O7eJH96csnG0oOMXOy3+nvidcRKNZucZf85PXr4d/TY36mGrpJqKCWjrXvebQlndkVO6fvrz8OCjyfKLayz3eOWf3KsY06sXNTSS168ujPI+MWp6yCB9LKKmKSolawaxkRlxAyHWwv+p/VQhhIU60YSab2Z8dfiSpaFR6UZZRz6c7ZvoKvi1M/CTPHVRzMnhtnikYBoSBxDjzWrQw7qz0L2ZbxXxKGHoKvbSTdsn+CH2szyndVd5Ln1kZnOWl2b4obWZ5Tuqclz6yHOWl2b4obWZ5Tuqclz6yHOWl2b4obWZ5Tuqclz6yHOWl2b4obWZ5Tuqclz6yHOWl2b4obWZ5Tuqclz6yHOWl2b4obWZ5Tuqclz6yHOWl2b4obWZ5Tuqclz6yHOWl2b4oilsnyQQBAWT6e0sdb2op4J7GI2c8HgQ1zXEfvayp41XpeJf8Ah1R06rkuq/qrHSvqJg09Xkxqju+SGPJPHa+5c7wHiBcg/bVY1enpq59B8MxMI3o1NTd095MYDGx+FYO7Gnw/jqJz3gXBy3Dg1v6hrm6fZSpU1GEVsKeIqxVSaov5Xl5epUdh4hjva6pjriPwrJu9kmbwdGXHI0HmQcoHhry14Rw/6jZqRxdChhFKm/mta2/p99Jl+skEb6CCuZYPsYX8yM7HN6b3VamEX66e5nz9eo/8SVP+SfmciWsZAQBAEAQBAEAQBAEAQFq+mbsva2nJ8tw6kD/KqYz9vxLmCV6j7mdlx2N1TgtdFSsc+WWB7WhvBxLbAa/c2/5WXJXi7GjQko1YyepNeZD4bgc9Ph2KxHCO776ljYI2sjb3xDnktADrcCBr1XNRdnkXquI0pwenezeeeWrPUbHZjDJ8Oqq/vaJ1Mx/dOjaxjGh9g4E2adP4UqcbXOOLrKqofNdq+3bvID6vyM2FTMZ/uJH23mfP8K5hf3l3P0M7EL/Xk969Tj61TLCAIAgCAIAgCA8zDmOqAZhzHVAMw5jqgJ/sPP3HaOmkaeD4725GVgP8KnjsqV96NH4XFTrSX8ZeR3LHXyyUxoKdxZUVUTmB4Nu7AGrufHKL+BcFmS2IuUUk9OWpW8d3vYV3Da5ow3HhJVVJNLStE93SNMbg597ZjcGwGo481zTyZoTpNzptJfM8tW7Z5PUbfZqomZI2qfK+akrpBGx7y8ZLNNnb+oaXXHAXOXTVewfTtOGJin8lrOPdnnu2L1K79ZJrx00RP5IXO1+72D/qrmE/fXc/Qp11bAyf8o+Ujk+Ycx1WsYozDmOqAZhzHVAMw5jqgGYcx1QDMOY6oBmHMdUAzDmOqA/UuxsL9No/bt+FiaUtpr2Q2NhfptH7dvwmlLaLIbGwv02j9u34TSltFkaWM4DSTYZOyhoaSOqAD4SIg3faQ5oJFja7RdQneStc74eap1VJ6tT7nk/oc8dimLTTy11NPO6rEW+XCwGXdyBmX82rjbTmsSWMqRqJ1HbO351m2sNRsoSWV/PpvwLf2Vw97MDp31sT31E4M0xlDSTmcXf5vbmT4rZpr5czJxs4yrvQ1LJW3KxTqkYtSursNnkqhQU8xDRms/I51w4OAN7Ah3FZeKrypzVNSs8/xfPp1GvCNCahWilpNeF10W+hbOyFPJjJnr8WihqY4wKaB0kQObKSXnkddL882pV7CzqTjpz1mZjYwppU4979PoWbY2F+m0ft2/Ct6Utpn2Q2NhfptH7dvwmlLaLIbGwv02j9u34TSltFkNjYX6bR+3b8JpS2iyGxsL9No/bt+E0pbRZDY2F+m0ft2/CaUtoshsbC/TaP27fhNKW0WQ2NhfptH7dvwmlLaLI3lE9CAIARdAU3tP2MFfUTVuGFkc04y1ETtGyC4uWn/S7TjqFWrYaNRqWzM0sNj9CKhUzS1bu/ajejrpYWiE4DiMZY3I1rWMeLaW3g639LtpbivKgm7/8Aonx+xF1XZSXHMVkq6mB1BSTNYJo3ODpZC0mxGUkN0sL3J0/dcJ4dVKim8rFmni44emoxelJXtsz79fvWXOlp4aSnjp6aNscMbQ1jGjRoHgrKVlZGdKUpycpO7ZlXpEIAgCAIAgCAIAgCAIAgCAIAgCAIAgCAIAgCAIAgCAIAgCAIAgCAIAgCAIAgCAIAgCA//9k=">
            <a:extLst>
              <a:ext uri="{FF2B5EF4-FFF2-40B4-BE49-F238E27FC236}">
                <a16:creationId xmlns:a16="http://schemas.microsoft.com/office/drawing/2014/main" xmlns="" id="{45FDBDA9-2BF6-074B-93E1-AA1F5B466781}"/>
              </a:ext>
            </a:extLst>
          </p:cNvPr>
          <p:cNvSpPr>
            <a:spLocks noChangeAspect="1" noChangeArrowheads="1"/>
          </p:cNvSpPr>
          <p:nvPr/>
        </p:nvSpPr>
        <p:spPr bwMode="auto">
          <a:xfrm>
            <a:off x="4491038" y="-388938"/>
            <a:ext cx="1209675" cy="809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eaLnBrk="1" hangingPunct="1"/>
            <a:endParaRPr lang="de-DE" altLang="ru-RU"/>
          </a:p>
        </p:txBody>
      </p:sp>
      <p:sp>
        <p:nvSpPr>
          <p:cNvPr id="33796" name="AutoShape 53" descr="data:image/jpeg;base64,/9j/4AAQSkZJRgABAQAAAQABAAD/2wCEAAkGBwgHBgkIBwgKCgkLDRYPDQwMDRsUFRAWIB0iIiAdHx8kKDQsJCYxJx8fLT0tMTU3Ojo6Iys/RD84QzQ5OjcBCgoKDQwNGg8PGjclHyU3Nzc3Nzc3Nzc3Nzc3Nzc3Nzc3Nzc3Nzc3Nzc3Nzc3Nzc3Nzc3Nzc3Nzc3Nzc3Nzc3N//AABEIAFUAfwMBEQACEQEDEQH/xAAcAAEAAgMBAQEAAAAAAAAAAAAABQYDBAcBAgj/xAA2EAABAwIDBQcCBgEFAAAAAAABAAIDBBEFEiEVIjFRkQYTQVNVlNEHYRQycYGh8cFCUrHC8P/EABoBAQADAQEBAAAAAAAAAAAAAAACBAUDAQb/xAA2EQACAQICBQoFBAMBAAAAAAAAAQIDEQQhEjFRYZEVFkFSU3GBscHwBSKh0eEjM2LxFCQyE//aAAwDAQACEQMRAD8AhFnH3QQBAEAQHtibkA6cUFzxAEAQBAEAQBAEAQBAEAQBAEBKR4JUCB89ZIylijAL8+88A8Nwa3PI2TJa2UpY6GkoU1pN8OP2uZKShgmpayWlrZ+5hY102aANJBcBoLm+mbxHLxuISdO60k7r+tu1lXEVMQqtO8Us9v4MUOFxVjJXYfWBzom5nsqI+63eYNyOpCneL3d/tlqWLlSaVaFr9Kd/szRqaeallMVRG6N4ANjyPiD4j7r2xap1YVI6UHdGJeEwgCAIAgCAIAgCAIAgPqN7opGSRmz2ODmnkQbherI8lFSi4vpJ2ml/EzV00DNys3HwFpNidb5uGhB/8VTrTUI2v/Wv39rmPV0oKMGs4dPvcKaCeko6qGBsxZUQgSF0Bv8AsPHXS2hHFQqYiLkrNcfH019JKrUdSpGTSye0MpH01LWUsWZjJyQZZIjctbrl05kN14a/qpf5EJVMnl79fITrOdSM5LVvIquqm1Ap442lsVPEI2AnU8ST+5KtQuopMv4am4pylrk7mqpFgIAgCAIAgCAICO2szyndVq8lz6yPmuctLs3xQ2szyndU5Ln1kOctLs3xQ2szyndU5Ln1kOctLs3xRs0NZHVSva4OYGMzkgA+IHMc1wxGBdGGm5XLeC+NRxdZUowafeWvDKKsw6ojjljqm/i4c8cTmsbu3/O7eJH96csnG0oOMXOy3+nvidcRKNZucZf85PXr4d/TY36mGrpJqKCWjrXvebQlndkVO6fvrz8OCjyfKLayz3eOWf3KsY06sXNTSS168ujPI+MWp6yCB9LKKmKSolawaxkRlxAyHWwv+p/VQhhIU60YSab2Z8dfiSpaFR6UZZRz6c7ZvoKvi1M/CTPHVRzMnhtnikYBoSBxDjzWrQw7qz0L2ZbxXxKGHoKvbSTdsn+CH2szyndVd5Ln1kZnOWl2b4obWZ5Tuqclz6yHOWl2b4obWZ5Tuqclz6yHOWl2b4obWZ5Tuqclz6yHOWl2b4obWZ5Tuqclz6yHOWl2b4obWZ5Tuqclz6yHOWl2b4obWZ5Tuqclz6yHOWl2b4obWZ5Tuqclz6yHOWl2b4oilsnyQQBAWT6e0sdb2op4J7GI2c8HgQ1zXEfvayp41XpeJf8Ah1R06rkuq/qrHSvqJg09Xkxqju+SGPJPHa+5c7wHiBcg/bVY1enpq59B8MxMI3o1NTd095MYDGx+FYO7Gnw/jqJz3gXBy3Dg1v6hrm6fZSpU1GEVsKeIqxVSaov5Xl5epUdh4hjva6pjriPwrJu9kmbwdGXHI0HmQcoHhry14Rw/6jZqRxdChhFKm/mta2/p99Jl+skEb6CCuZYPsYX8yM7HN6b3VamEX66e5nz9eo/8SVP+SfmciWsZAQBAEAQBAEAQBAEAQFq+mbsva2nJ8tw6kD/KqYz9vxLmCV6j7mdlx2N1TgtdFSsc+WWB7WhvBxLbAa/c2/5WXJXi7GjQko1YyepNeZD4bgc9Ph2KxHCO776ljYI2sjb3xDnktADrcCBr1XNRdnkXquI0pwenezeeeWrPUbHZjDJ8Oqq/vaJ1Mx/dOjaxjGh9g4E2adP4UqcbXOOLrKqofNdq+3bvID6vyM2FTMZ/uJH23mfP8K5hf3l3P0M7EL/Xk969Tj61TLCAIAgCAIAgCA8zDmOqAZhzHVAMw5jqgJ/sPP3HaOmkaeD4725GVgP8KnjsqV96NH4XFTrSX8ZeR3LHXyyUxoKdxZUVUTmB4Nu7AGrufHKL+BcFmS2IuUUk9OWpW8d3vYV3Da5ow3HhJVVJNLStE93SNMbg597ZjcGwGo481zTyZoTpNzptJfM8tW7Z5PUbfZqomZI2qfK+akrpBGx7y8ZLNNnb+oaXXHAXOXTVewfTtOGJin8lrOPdnnu2L1K79ZJrx00RP5IXO1+72D/qrmE/fXc/Qp11bAyf8o+Ujk+Ycx1WsYozDmOqAZhzHVAMw5jqgGYcx1QDMOY6oBmHMdUAzDmOqA/UuxsL9No/bt+FiaUtpr2Q2NhfptH7dvwmlLaLIbGwv02j9u34TSltFkaWM4DSTYZOyhoaSOqAD4SIg3faQ5oJFja7RdQneStc74eap1VJ6tT7nk/oc8dimLTTy11NPO6rEW+XCwGXdyBmX82rjbTmsSWMqRqJ1HbO351m2sNRsoSWV/PpvwLf2Vw97MDp31sT31E4M0xlDSTmcXf5vbmT4rZpr5czJxs4yrvQ1LJW3KxTqkYtSursNnkqhQU8xDRms/I51w4OAN7Ah3FZeKrypzVNSs8/xfPp1GvCNCahWilpNeF10W+hbOyFPJjJnr8WihqY4wKaB0kQObKSXnkddL882pV7CzqTjpz1mZjYwppU4979PoWbY2F+m0ft2/Ct6Utpn2Q2NhfptH7dvwmlLaLIbGwv02j9u34TSltFkNjYX6bR+3b8JpS2iyGxsL9No/bt+E0pbRZDY2F+m0ft2/CaUtoshsbC/TaP27fhNKW0WQ2NhfptH7dvwmlLaLI3lE9CAIARdAU3tP2MFfUTVuGFkc04y1ETtGyC4uWn/S7TjqFWrYaNRqWzM0sNj9CKhUzS1bu/ajejrpYWiE4DiMZY3I1rWMeLaW3g639LtpbivKgm7/8Aonx+xF1XZSXHMVkq6mB1BSTNYJo3ODpZC0mxGUkN0sL3J0/dcJ4dVKim8rFmni44emoxelJXtsz79fvWXOlp4aSnjp6aNscMbQ1jGjRoHgrKVlZGdKUpycpO7ZlXpEIAgCAIAgCAIAgCAIAgCAIAgCAIAgCAIAgCAIAgCAIAgCAIAgCAIAgCAIAgCAIAgCA//9k=">
            <a:extLst>
              <a:ext uri="{FF2B5EF4-FFF2-40B4-BE49-F238E27FC236}">
                <a16:creationId xmlns:a16="http://schemas.microsoft.com/office/drawing/2014/main" xmlns="" id="{BD02CBB4-C6D5-6C4E-A3F8-342553F1271B}"/>
              </a:ext>
            </a:extLst>
          </p:cNvPr>
          <p:cNvSpPr>
            <a:spLocks noChangeAspect="1" noChangeArrowheads="1"/>
          </p:cNvSpPr>
          <p:nvPr/>
        </p:nvSpPr>
        <p:spPr bwMode="auto">
          <a:xfrm>
            <a:off x="4491038" y="-388938"/>
            <a:ext cx="1209675" cy="809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eaLnBrk="1" hangingPunct="1"/>
            <a:endParaRPr lang="de-DE" altLang="ru-RU"/>
          </a:p>
        </p:txBody>
      </p:sp>
      <p:sp>
        <p:nvSpPr>
          <p:cNvPr id="33797" name="AutoShape 57" descr="data:image/jpeg;base64,/9j/4AAQSkZJRgABAQAAAQABAAD/2wCEAAkGBwgHBhMIBxEVFhQVGB0XGBgYGBsbGxgiHhwdHyAYHx4kKCgoGSYlHSEeIzckJiksLzouIyUzODMsNzQtMywBCgoKDg0OGxAQGjQkICQxNTI4LSs1LTQtMTQ4MzAwMjAvNzQzLDc0Ny00NS8sLDcsNDQ3NDQ0NDUsKyw0MDQ0L//AABEIALcBEwMBEQACEQEDEQH/xAAcAAEAAgMBAQEAAAAAAAAAAAAABQYDBAcCCAH/xABDEAABAwEFAwoCBwcDBQEAAAABAAIRAwQFBhIhMUFRExQXIlRhk6HR0gcyQmJxgZGxwTNSU3KCkuEWI8JDY6Lw8RX/xAAbAQEAAwEBAQEAAAAAAAAAAAAAAwQFBgIBB//EAEMRAAECAwMICQIDBgQHAAAAAAABAgMEESExUQUSE0FhkaHRFBUWUnGxwdLwIoEyM3IGIzRC4fFTYqLCJENEY4KS4v/aAAwDAQACEQMRAD8ArayT9LCAIAgCAIAgCAIAgCAIAgCAIAgCAIAgCAIAgCAIAgCAIAgCAIAgCAIAgCAIAgCAIAgCAIAgCAIAgCAIAgCAIAgCAIAgCAIAgCAIAgCAIAgCAIAgCAIAgCAIAgCAIAgCAIAgCAIAgCAIAgCAIAgCAIAgCAIAgCAIAgCAIAgCAIAgCAIAgCAIAgCAIAgCAIAgCA9Usrqoa6SCQDl1O3cN54d68uWiKqcbvufHVRFVON33JvEt3UbBTpGlTqNJaGnMGQYGslpPX2Tu4LPkJl0VXVci69dftWlmBQkZh0VXIrkW3bX7V1EFIWkaAQBAEAQBAEAQBAEAQBAEAQBAEAQBAEAQBAEAQBAEAQBAEAQBAEBNXDhm332zl6OVlIGC950kRIAGriJnd9q9tYq26jPnMpQZVc11rsE9fn2LPZ7pu3Cdyi8L1pNrVXQRoHASRDWA6aROfQwTpuXiJF0Wa1G1c6226iX47N+rVkPmo+UI+iguzW/L6eVxoUMVWS22ylZXWCiA57WNd1JbJDQ4QwQRMiCvWcr25r0RUWy6mwni5LiwoT4iR1sRVpbbrpfrLBi+20LostK01qDK0uAAfENMF2YSHa9WNk6lZOS5Zkuuc21XMYttLK51abkKMjBfMxHMa9WURbtdqJS9MSIuzEV03zaW2C8LDSbn6oIa0jYd4a0sOpgiYOq0osy6Gmc5EVuvUqbflNlbi3HydMSzViw4yrTxT1Wu0wXngG1NtVQ3a9mXRzGOJDoMnLOsxo0ExJ4KdYVtnH59iSXy7DzWpFRa61S7x1X3rS7Vsp9oo1bNaHWe0NLXsJa4HaCNoUSpRaKbrHte1HNWqKY0PQQBAEAQBAEAQBAEAQBAEAQBAEAQBAEAQBAEAQBAEAQBAEBesQ0rRbsBWWrdrjyTKQFRoJ+iMruGYNfMjZrImNPUZfwYU42etniqfbnJNzIWUoiRk+pVsXxWqeFUuJi2227cQYZDXukuaBlaRma/5mtAkdYOkZd41Oizp2ZorL89tVuWlLlV11G2qlUrqdW5FoQocWSmbbLddypdxKHdN33nRvOnVZZ3Ocyp8ruqMzBmIJOyBrP5qWJOQGtzs9Lq467Ltp0szGgPhObn0RUvS2xbP6FpxnXtd7Xa2lZqDnBjmhzogscJaGgE9fV0FzZbsgnWKEpM5rkbGcifS1EpraiLRVW2l62LRbLUTXjZK0UOK5yvpfqv1r5WEXgq7hQvQ2q8WObkJZTJADS/UOGpGYgTAHfvCnmpqH9KItU/EtEqtLFRV2VtX7JZWqXMrTSLCRkNyfVf4XpvJPEVqffOLrPZ7ieJogkvadGiRIJ3w1okGdXQrz4uelW/+O6xbUTVatdqW66cnCbLyUR8w2x1yLrsWlN9i7KkV8SKlJ+JMjPmZSY1/c4ZjH3NLdkjvVmN+JPAvZDa5JWq3Kq08LE86lWURsBAEAQBAEAQBAEAQBAEAQBAEAQBAEAQBAEAQBAEAQBAEAQExct+VrFaKdO1OLqAPWp5WuBEGNCNxIdoRMKjNyTYrHKxKP1LVbLtutLPuUJqRbFRXMsfjjsX5wLlZRQp3a20VH0zSDTUGgayNQ2G/MA1pY3QzIbsMk8/EV6xVYiLnLZrritVuXOVFXC1dV2FEbnxMzN+qtMVrr41MtgpWe2FtrslQPD81QOyvzEgBjpdoIiG5C3dImCVHGe+FWG9tFSiUqlKXpZbrqta67RFV7F0b0oqWU2X+dt5+UGttVmql73EU3Gc1Go2MhzBoAg1Gg7AJnZJXqKiwXMsRM5K2Oat9lVvzVxrdghEkZtatSlLPlfT7HhjrEy1Pu5tVnKMmo4HQMJIe4tDgQAdSRJgHQhfV0uYkbNXNX6bNaXUWmGqxK0tqSxGOViRXN+m5F8LOBEYivEXXylGkRzh5Y5rsjS6m36QLiIdmdn3A9c7BAV6Ql9Pmucn0JVKVWirqomyzXq12lyUlukUVbGJfbevhqsoi7LlqVC02itaqxrWlxc47Sdq3mMaxKNSw3YcNsNuaxKIYl7PYQBAEAQBAEAQBAEAQBAEAQBAEAQBAEBrc9p8HeXqtTqiPi3evI5ztPK9x+5vuHPafB3l6p1RHxbvXkO08r3H7m+4c9p8HeXqnVEfFu9eQ7Tyvcfub7hz2nwd5eqdUR8W715DtPK9x+5vuHPafB3l6p1RHxbvXkO08r3H7m+4c9p8HeXqnVEfFu9eQ7Tyvcfub7hz2nwd5eqdUR8W715DtPK9x+5vuHPqfB3l6p1RHxbvXkO08r3H7m+43jRaPme0f3eiznszHK1VuNyDH0sNsRrVoqV1a/uOTZ/Eb+D/AGrzTaSZy91eHMmbJf8AVu6wtsl3chTaBqcry5xMZnEwBrA0jgqMeQbMxVix3q5dyIiXJ9jMZkqCjlXNW1a0SiJ5qY3X/e79trH3Nj8mImTJRP5E/wBRYSSgJ/yuP/0eRfl6jZa/I+xeurpXuJxPvQ4H+F8/9jPRxPetMw+vTfIiHsOzho0SFE/JMq65KeCr61I35PgOuYqeCp6qpHXlWpW+2utY5Njnavy54c7WXfLpP3q7BY6HDbDc/ORtiV1Jh9j3KSrZZHIxq2rXVzNbk2fxG/g/2qSm0t5y91eHMwWqo2zRJzT+7/mFcl5CJHarmKmFteRlzuWoMnESHEa6tK2ZvuMHPafB3l6qfqiPi3evIp9p5XuP3N9w57T4O8vVOqI+Ld68h2nle4/c33DntPg7y9U6oj4t3ryHaeV7j9zfcOe0+DvL1TqiPi3evIdp5XuP3N9w57T4O8vVOqI+Ld68h2nle4/c33DntPg7y9U6oj4t3ryHaeV7j9zfcOe0+DvL1TqiPi3evIdp5XuP3N9w57T4O8vVOqI+Ld68h2nle4/c33DntPg7y9U6oj4t3ryHaeV7j9zfcOe0+DvL1TqiPi3evIdp5XuP3N9w57T4O8vVOqI+Ld68h2nle4/c33DntPg7y9U6oj4t3ryHaeV7j9zfcOe0+DvL1TqiPi3evIdp5XuP3N9w57T4O8vVOqI+Ld68h2nle4/c33DntPg7y9U6oj4t3ryHaeV7j9zfcOe0+DvL1TqiPi3evIdp5XuP3N9w57T4O8vVOqI+Ld68h2nle4/c33DntPg7y9U6oj4t3ryHaeV7j9zfcaK6I4gIAgCAIAgCAHYgLHZbHVvC86diofNUc1gnYJgSe4bVyEdM6O5ExXzP0mUithSDIjrkYi8C9YqwlcmHMJPrjM+uS1rHucRLidQGjSMocYgmBt3qSJCYxldZlyOUpmbm0bc21VRE1eeH3I7DlruOyuJsVIF+jTVtFPOzbrADhlzbog8QsSFMTUCLnRs1WrqS9E2eGvgSZRZNvba6muiL5+BY8aYQuqpctS33XSpsqsbm6kta4DV3VBgGJ1j7eI23MhxIefDou1Lijk7KcdsZsOK5Vaq0ttXZfaUbBNyMv2/BZ7QP9poL6mpGmwAEEEEkjX/EwwWZ7qLcb2VJtZaBnN/Eq0T4p0DEFluW4rO2zWez2fI8ODmclnqPgbnTt2HWSop+abBasOCiZ643Jtd6cjmYESbmImer1s11+UKRctDDttxTQs3J1OSfmY5jyRDoOUggzBOkEzMKGQSNWkwqLgqet3A6GZfNslHvqmclFqlLte683cfYOs9w0W2+7XONNzsjmOMlhIJBB3jSNdZjUzpejQUZahDkrKj5lyw4t9K1x+bCg3l8lP7D+a2ckfku8fRDC/aX+Lb+lPNTRWqc8EAQBAEAQBAEAQBAEAQBAEAQBAEAQBAEAQBAEAQBADsQHSvhrYRasU85dH+zTzD+ZwDR90Fx/Bctm1mHrgq+Z2k5GzMlwmJ/MjdyIi+dC4/EOwut+D6j99FwqD+nqumPql5/Be5htWeBn5GjaObanes33caHHqVWpRfnouc0xEtJBjhIWa5rXJRyV8TtHNa5KOSvidX+HVSu/CrG1C4tzviddMxEAndM+a0Zf8tDjMtoiTao1KWJ5GD4fXdUu0Wp0EEWh1MdUCW09h2bDmOzThvXyAzNr4nvLEzplhUX+VFv1rf8vKRi60Wr/UtqZUe/rPgjMQCIENI3gCIB3KnHY1YlVSqpwOhybDYsrDXNS7jUzfD+wf8A6GLaDDspk1T/AEaj/wA8q9wG1eh8yvG0Uo7bZv8A6VOoYusLr0w9abM7aGkt/mZ12/ZuBV2K3OYqHJZPj6GZY/bwWxTgl5GadMjgfzV/JH5K+PohN+038W39KeamitU54IAgCAIAgCAIAgCAIAgCAIAgCAIAgCAIAgCAIAgCAHYgOzfCeztZStNsd9J1OmP6GZzH9w/Bc01P3sRf8ynS5Qif8PLQ8GIu+iehd8rHtLHgEOGV7TqCIAII/FSmUiqi1Q5bi/BVK6Gi22KsBRc8NLakzSzbDmEl7d2yft1VGLAzbUWw63J+WFj/AERG1ciatf21Lw8CyXRf+GLpuqnYqdpYQxsE8m7U7S7ZpJk/kp2xIbWolTHmJGdjxXRFhrauz7J9ribvO9bruZzReLxTzlxbmYdYidg4kd+qkc9rb1KUGVjR66NtaHPsT2S7sQYgpvuK0U3PrFrHNLXt1H/U2QRl0Oz5d8mKsVrXvq1bzpMnxY0pLubHYqI21Fs3b/MvWFsM2XDdndyDi+q/5qhAGgnqtEnKJG/8dkWIUJGGFP5RiTbkqlGpcnPEnGimWlh+XZ3GSR5ghSmfcfOV92c2SsLK7bTc9n9ro/RXMkpSE5P83ohf/aKJpJhj8WIu9VUjVqGCEAQBAEAQBAEAQBAEAQBAEAQBAEAQBAEAQBAEAQBADsQHcvhlkfh2oGCC2o6frHk6f6ED7lzqfjf+pTdnUVGwa/4bS21YM5gd+0dzj+vkvRRKj8TgBhZxB05Rn3dZx+5QTH4DYyF/GJ4L5FTxDdllpYEpW+tQbStBflIDTTkdf6JPWkAHN/lV4rE0VVSimxJTMR2UHQmvVzKVvrhr1YULP8RaFC1Yjuyz2sSxznhwmJBNLSd0qWMiK9qL8uM7JT3w5WYey9ET/cQlWxssHxIs9noUG06QeMhFMtDxkknb14JIzLyqUjIiIWmxVi5MiOc/OdS2q1pbZ4VwOmNDQRmk7N0/u/crhyx7DcwjUQNv2ZR+iA+f8cOa7EFYsEDlq348oZ85V7Jn4H/qX0LGV0VHQa/4bfUr60jICAIAgCAIAgCAIAgCAIAgCAIAgCAIAgCAIAgCAIAgB2IDt3wneDddel/3Rp3Gkz2+S5xv5kT9SnQ5QT93Lr/22+pcq1cUaRrVSAGjMSTsgNP6FezORFVaIVrFdouO9Gtua8LU2mC85nZmtjk2g5SXaA5nDz4KGKrHJmqtDUyeyZgu08OHnUTBVvrh4KVw4PwSdt6jZH7ez7OGxV9FB7/FDVTKeUU/6f8A0v5lpxxc1x3q6ib8tQoZQ8Ml9Nmacs/ODMQNnFTxmMdTOWhl5MmpmBnaCHnVpWxVpfS4rVC58I3DaGXrZLxFR1FwcGcrRdImCIaJPVJ0CiayExao67wNGLMz8yxYLoFEdro71L7Z7wslpAFlqNd84EH+Gcp/Aub5K2jkW45x8J7PxJS7jam83BOs8fzcV9Iz5zxRUFW831AZzVapnjNQmVdyV+W/9S+hcy6mbFhJhDb6kMtMxAgCAIAgCAIAgCAIAgCAIAgCAIAgCAIAgCAIAgCAIAdiA6x8Ka5Ze1ooztp03R/KQP8AkuYRf38RNq+Z1mUGVkJZ2CIm9E5Ej8S72dRpU7lY6BX/AGhAJLWhzcpAHzT1hG8ArzMPpRuIyLLZznTCpXMuS5FWi69VLFNLEmDLDYsLVLZZA99obFR9R7nF5Ey8lswIBJ1BOh1JXmJARGKqXk8llaLEm2w30RlyIiJS6iehBX3c9gZgene9GlydVzyxzQ6oRHXGoeTroDpG/consbos6lFL8pNxVn1gOdnNRK1omzAtvxGslK34huyyWicr3VGugwYJpaTuU0dEc9qL8uMvJMV0KWmIjb0p/uIAYdsVbHbbpoUIoMBc85qpztyAySTIh7mt6pjVeNEmlzUSz7l3p8VuT1jOfV60pY2xa7MURVtM2IrHRwPetG8bmc+OtFJ2ZzNWw4h09zTlMnRpmAIRGpBcjm7jxJxX5ThPhRkStn1JRFvsqm+261danQrbbGUrmqW2keq2k57SOAY50q2q0bU5yFCV0VIa3qtOND53vAZaNMdx/NXckfkr4+iF39pv4xP0p5qaS1TnQgCAIAgCAIAgCAIAgCAIAgCAIAgCAIAgCAIAgCAIAgL7gG86N2X3zm0hxBs0Q1pcSYpuMAfyuXLTD2QJl6vWiVW/ath2jobpnJMFG0qlL1pdVphvCtXxfiJ9eOTaAGmdeTaNIP1iZMcSeErMnZxsNNIuu5MfmtTSgozJ8qja5yrb4qvpdbzJ3/X1a66Yu+z2aWU8rGip1SWBhblLY6snKRIO+RrpNJzUXRIsRUVdl3hrKDciJG/eOiWrVbLba+NuupX7Ndl8YtfVdYQS1gBDX1XFrJEBjC6e8xuG/ZMma6LWhpOmJfJ6NSJeutESq7Vp8VdRffiNcN5X7Us9S7Gg8k2oTLspk5C0N4k5dN0xqrMeG56oqajByRPQZZHpF/mpq8a13/0Kdh7GtrualydSnyjiW5nvqPL8ocSWCZy6GB3yTM6QMjq3Ua83khkwucjs1NSIiUrjZx4XW/t+Va2KrOL1bTLarG5SzLo9oJILHQM+WSI2+U5cSdc2YzYqoqLcqXpsd6L/AFp8lUbIP0Kuq1deC7U1V+bN66sVU6uCK912ljpZRdTY8AuYZGVoJ+gRIGvce5avSGIzRuWi0s2lePk1Wz7IrVSiuRVTWmtfFFtOe3mesxv1P+Tv0hbuSm0l64qvIwv2ifnTqpg1E819TSWkYYQBAEAQBAEAQBAEAQBAEAQBAEAQBAd+6NMIdlPjV/esjpcbHgnIt6JmA6NMIdlPjV/enS42PBOQ0TMB0aYQ7KfGr+9OlxseCchomYDo0wh2U+NX96dLjY8E5DRMwHRphDsp8av706XGx4JyGiZgOjTCHZT41f3p0uNjwTkNEzAdGmEOynxq/vTpcbHgnIaJmA6NMIdlPjV/enS42PBOQ0TMCq44wzduG61C22Om8WcAtLWuLjmBLm6uJImTv+jG9Y+U2xYtraVWyq/MLDpsixFfAfKspW9K4Lf82mO8rde1tvIXbcTxLWEvIjTWPmcJmMvf1iuUl4EvChaaZbetn9kspfuLMvBgshaWYS9bCKv/AAza7GzndIl7GsaXuc6Tm1zfaN/3q7JZThxF0a2KqrRESymrkXZOfhvXMVKKq2USzZyOgfDixVrJham6o0NNQmoOLg4jK532tAj6sb108u2jDnMsxUiTbqLWlm6+n341LOQ4t0OwR94B/wDfuUxlHG8UXHbauNa1joMbmqHlWxo0td9PXZLpB+tKx52MyXq+JYh20hNw2yTHuW6zbXDddsNmvdN93JYBaLsqOgUs1YEghrhMloMjQcNdN6wmTUpNRMyM3+ajb0s1Vpj6kTJiWmImbFbrs1WbafLdR4v61075stnpUpdUq/s8uwP6oLXDQDrOLZHAEqTJ8tEhRnNRLlpbrS2lF3LaeZSE+BFe51Ea2+uGKbq7S8U/hthh1JvPKBe8NaHO5Wq3MWtAmA4ATG4LtoUeJDYjGrYmxDk5lyR4zorktctT10aYQ7KfGr+9SdLjY8E5EGiZgOjTCHZT41f3p0uNjwTkNEzAdGmEOynxq/vTpcbHgnIaJmA6NMIdlPjV/enS42PBOQ0TMB0aYQ7KfGr+9OlxseCchomYDo0wh2U+NX96dLjY8E5DRMwHRphDsp8av706XGx4JyGiZgOjTCHZT41f3p0uNjwTkNEzAdGmEOynxq/vTpcbHgnIaJmA6NMIdlPjV/enS42PBOQ0TMB0aYQ7KfGr+9OlxseCchomYDo0wh2U+NX96dLjY8E5DRMwHRphDsp8av706XGx4JyGiZgOjTCHZT41f3p0uNjwTkNEzAdGmEOynxq/vTpcbHgnIaJmA6NMIdlPjV/enS42PBOQ0TMB0aYQ7KfGr+9OlxseCchomYDo0wh2U+NX96dLjY8E5DRMwLcqxIEAQBAEAQBAEBp3vdtnve7X2C2CWPEHiODh3gwQvLmo5KKTS8d8CIkRl6fOJwu+7rt+HrxfYbWXDMIzjZUZIMjjsGk6HSY25UWCiLRyXWod1LR4M1CSIxEs1YLt+bTYvC1G9rxpWe66lQmpTZQIcIGpG3Uzrt+zaQVRkpRzUVr2pXOVUp/bd5JQggQujwnPjIn0qrrPm7yQ7HdllpWW7aVGyvLmtY0B0znAEhxO+dumkOjZC6NqUREQ4uO9z4jnOSiqt11DayudpMQd3HYT57F6IjnHxRsb7PaWXlZXkZm8jUaHfKHBxaY3BwDwd0t4yqM5Ca6irbTz1KdNkKK1zVguS5c5F8KV3Wb1Kpe950qtGiLHVqSyjyT8wyiDIP0jqRt27tdFjyss5qvWI1KK7OSn9ku+Ia0tKua52kalrqpThqSz5QvHw0wpUs8X1ebSHRFFh2tB2vI3EjYOBJ36bcvBp9amLlnKLXVgQls1rjs+2v8AodFVs50IAgCAIAgCAIAgCAIAgCAIAgCAIAgCAIAgCAIAgCAIAgCAj77uaw35YjZbxZmG0HY5p/eadx/+GQvD2I9KKWJaaiy78+GtPJfE5Zf/AMOr2u9xfd45en3QHgd7T839O3gFTfLuS606qVy3Ai2RPoXhv57yHs2Ib+uKqKbqlRhH0KoI3s2h0E6U2t7myBErwkV7Ne8tPkJWZSqNRdrfvhZrrtWlaknfPxDvC20WUrG4UhyeWoRGZzy1zXOaZ0GoI3yAV7fMuW6wqy2QoUNyuiJnW2YUsVK2X6l1UI2zXRiHEdp5ZtKrUJJOd4ysGZxcYJhoGYkw3jsXhGvetxbdMSko3NzkTYlq2WbV2W7zoOFfh5ZrsqNtl7kVao1DR+zYeOvznvIA7p1VmHLo211pz89lp8ZFZBTNbjrXl9t5eVZMIIAgCAIAgCAIAgCAIAgCAIAgCAIAgCAIAgCAIAgCAIAgCAIAgCA8vY2o3K8AjvQ+oqpcY2WWz03ZqbGg9zQF8oh6WI5b1My+ngIAgCAIAgCAIAgCAIAgCAIAgCAIAgCAIAgCAIAgCAIAgCAIAgCAIAgCAIAgCAIAgCAIAgCAIAgCAIAgCAIAgCAIAgCAIAgCAIAgCAIAgCAIAgCAIAgCAIAgCAIAgCAIAgCAIAgCAIAgCAIAgCAIAgCAIAgCAIAgCAIAgCAIAgCAIAgCAIAgCAIAgCAIAgCAIAgCAIAgCAIAgCAIAgCAIAgCAIAgCAIAgCAIAgCAIAgCAIAgCAIAgCAIAgCAIAgCAIAgCAIAgCAIAgP/2Q==">
            <a:extLst>
              <a:ext uri="{FF2B5EF4-FFF2-40B4-BE49-F238E27FC236}">
                <a16:creationId xmlns:a16="http://schemas.microsoft.com/office/drawing/2014/main" xmlns="" id="{278B7F19-722F-F443-A22B-2F816F850AC8}"/>
              </a:ext>
            </a:extLst>
          </p:cNvPr>
          <p:cNvSpPr>
            <a:spLocks noChangeAspect="1" noChangeArrowheads="1"/>
          </p:cNvSpPr>
          <p:nvPr/>
        </p:nvSpPr>
        <p:spPr bwMode="auto">
          <a:xfrm>
            <a:off x="454183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eaLnBrk="1" hangingPunct="1"/>
            <a:endParaRPr lang="de-DE" altLang="ru-RU"/>
          </a:p>
        </p:txBody>
      </p:sp>
      <p:pic>
        <p:nvPicPr>
          <p:cNvPr id="13" name="Picture 3" descr="europe-central-small">
            <a:extLst>
              <a:ext uri="{FF2B5EF4-FFF2-40B4-BE49-F238E27FC236}">
                <a16:creationId xmlns:a16="http://schemas.microsoft.com/office/drawing/2014/main" xmlns="" id="{20650935-F074-D44D-92C0-8708819D230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b="26043"/>
          <a:stretch>
            <a:fillRect/>
          </a:stretch>
        </p:blipFill>
        <p:spPr bwMode="auto">
          <a:xfrm>
            <a:off x="2411760" y="2348880"/>
            <a:ext cx="4237000" cy="2808312"/>
          </a:xfrm>
          <a:prstGeom prst="rect">
            <a:avLst/>
          </a:prstGeom>
          <a:noFill/>
          <a:ln w="9525">
            <a:noFill/>
            <a:miter lim="800000"/>
            <a:headEnd/>
            <a:tailEnd/>
          </a:ln>
          <a:effectLst>
            <a:softEdge rad="112500"/>
          </a:effectLst>
        </p:spPr>
      </p:pic>
      <p:pic>
        <p:nvPicPr>
          <p:cNvPr id="33799" name="Picture 26" descr="C:\Users\akarenin\Desktop\ss\Warschau_PO.jpg">
            <a:extLst>
              <a:ext uri="{FF2B5EF4-FFF2-40B4-BE49-F238E27FC236}">
                <a16:creationId xmlns:a16="http://schemas.microsoft.com/office/drawing/2014/main" xmlns="" id="{6F236C2E-AEBC-0544-9816-F0D366E4706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35150" y="765175"/>
            <a:ext cx="1800225"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27" descr="C:\Users\akarenin\Desktop\ss\Beregovo_UKR.jpg">
            <a:extLst>
              <a:ext uri="{FF2B5EF4-FFF2-40B4-BE49-F238E27FC236}">
                <a16:creationId xmlns:a16="http://schemas.microsoft.com/office/drawing/2014/main" xmlns="" id="{F2B4D606-06AA-8E4B-AFA0-FD03234BB43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72338" y="765175"/>
            <a:ext cx="1871662"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28" descr="C:\Users\akarenin\Desktop\ss\Bukarest_RO.jpg">
            <a:extLst>
              <a:ext uri="{FF2B5EF4-FFF2-40B4-BE49-F238E27FC236}">
                <a16:creationId xmlns:a16="http://schemas.microsoft.com/office/drawing/2014/main" xmlns="" id="{48847996-5863-C14D-B671-6A1A2A9A78E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48488" y="3860800"/>
            <a:ext cx="2195512"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2" name="Picture 29" descr="C:\Users\akarenin\Desktop\ss\Cluj_RO.jpg">
            <a:extLst>
              <a:ext uri="{FF2B5EF4-FFF2-40B4-BE49-F238E27FC236}">
                <a16:creationId xmlns:a16="http://schemas.microsoft.com/office/drawing/2014/main" xmlns="" id="{824A2E64-9469-1C49-8D1C-A8AB1EAA0FE4}"/>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804025" y="5418138"/>
            <a:ext cx="2339975"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3" name="Picture 30" descr="C:\Users\akarenin\Desktop\ss\Glanegg_AT.jpg">
            <a:extLst>
              <a:ext uri="{FF2B5EF4-FFF2-40B4-BE49-F238E27FC236}">
                <a16:creationId xmlns:a16="http://schemas.microsoft.com/office/drawing/2014/main" xmlns="" id="{A06AC414-ED08-AE4E-84FE-FF4DD923C21B}"/>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0" y="765175"/>
            <a:ext cx="1920875"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4" name="Picture 31" descr="C:\Users\akarenin\Desktop\ss\Jaszfe_HU.jpg">
            <a:extLst>
              <a:ext uri="{FF2B5EF4-FFF2-40B4-BE49-F238E27FC236}">
                <a16:creationId xmlns:a16="http://schemas.microsoft.com/office/drawing/2014/main" xmlns="" id="{F03FAFF6-03B9-C847-B970-39F0DFF42CBC}"/>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0" y="3860800"/>
            <a:ext cx="2160588"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5" name="Picture 32" descr="C:\Users\akarenin\Desktop\ss\Lodz_PO.jpg">
            <a:extLst>
              <a:ext uri="{FF2B5EF4-FFF2-40B4-BE49-F238E27FC236}">
                <a16:creationId xmlns:a16="http://schemas.microsoft.com/office/drawing/2014/main" xmlns="" id="{6335734F-AB62-654A-8766-9D16D292C3A5}"/>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508625" y="765175"/>
            <a:ext cx="176371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6" name="Picture 33" descr="C:\Users\akarenin\Desktop\ss\Nyiregy_HU.jpg">
            <a:extLst>
              <a:ext uri="{FF2B5EF4-FFF2-40B4-BE49-F238E27FC236}">
                <a16:creationId xmlns:a16="http://schemas.microsoft.com/office/drawing/2014/main" xmlns="" id="{D3A38634-FE12-D04C-991F-2F9B980D3FBD}"/>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983413" y="2349500"/>
            <a:ext cx="2160587"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7" name="Picture 34" descr="C:\Users\akarenin\Desktop\ss\Podolinec_SK.jpg">
            <a:extLst>
              <a:ext uri="{FF2B5EF4-FFF2-40B4-BE49-F238E27FC236}">
                <a16:creationId xmlns:a16="http://schemas.microsoft.com/office/drawing/2014/main" xmlns="" id="{19271468-242F-164B-8C3E-3E87452E8868}"/>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635375" y="765175"/>
            <a:ext cx="187325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8" name="Picture 35" descr="C:\Users\akarenin\Desktop\ss\Podolinec2_SK.jpg">
            <a:extLst>
              <a:ext uri="{FF2B5EF4-FFF2-40B4-BE49-F238E27FC236}">
                <a16:creationId xmlns:a16="http://schemas.microsoft.com/office/drawing/2014/main" xmlns="" id="{44F9ABA6-9348-9D4E-9C6F-82D80CE4CA28}"/>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4716463" y="5418138"/>
            <a:ext cx="2151062"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9" name="Picture 36" descr="C:\Users\akarenin\Desktop\ss\Sarvar_HU.jpg">
            <a:extLst>
              <a:ext uri="{FF2B5EF4-FFF2-40B4-BE49-F238E27FC236}">
                <a16:creationId xmlns:a16="http://schemas.microsoft.com/office/drawing/2014/main" xmlns="" id="{DA6AB4E5-1D08-0E4C-B22D-3B937E319C03}"/>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0" y="2349500"/>
            <a:ext cx="2160588"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0" name="Picture 37" descr="C:\Users\akarenin\Desktop\ss\SfantuG_RO.jpg">
            <a:extLst>
              <a:ext uri="{FF2B5EF4-FFF2-40B4-BE49-F238E27FC236}">
                <a16:creationId xmlns:a16="http://schemas.microsoft.com/office/drawing/2014/main" xmlns="" id="{BF13623C-D526-9446-B1F8-0AC2D957F2F2}"/>
              </a:ext>
            </a:extLst>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0" y="5418138"/>
            <a:ext cx="2195513"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1" name="Picture 38" descr="C:\Users\akarenin\Desktop\ss\Timisoara_RO.jpg">
            <a:extLst>
              <a:ext uri="{FF2B5EF4-FFF2-40B4-BE49-F238E27FC236}">
                <a16:creationId xmlns:a16="http://schemas.microsoft.com/office/drawing/2014/main" xmlns="" id="{CA0B6C9B-50A5-A748-8F21-E5B9D8835DF7}"/>
              </a:ext>
            </a:extLst>
          </p:cNvP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2195513" y="5418138"/>
            <a:ext cx="2560637"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812" name="Gerade Verbindung 43">
            <a:extLst>
              <a:ext uri="{FF2B5EF4-FFF2-40B4-BE49-F238E27FC236}">
                <a16:creationId xmlns:a16="http://schemas.microsoft.com/office/drawing/2014/main" xmlns="" id="{E3ADC94F-9273-3E41-9624-1DBBB3B09375}"/>
              </a:ext>
            </a:extLst>
          </p:cNvPr>
          <p:cNvCxnSpPr>
            <a:cxnSpLocks noChangeShapeType="1"/>
          </p:cNvCxnSpPr>
          <p:nvPr/>
        </p:nvCxnSpPr>
        <p:spPr bwMode="auto">
          <a:xfrm>
            <a:off x="960438" y="2205038"/>
            <a:ext cx="3106737" cy="18716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33813" name="Line 9">
            <a:extLst>
              <a:ext uri="{FF2B5EF4-FFF2-40B4-BE49-F238E27FC236}">
                <a16:creationId xmlns:a16="http://schemas.microsoft.com/office/drawing/2014/main" xmlns="" id="{B899E301-0C95-6045-B772-6780C83A0119}"/>
              </a:ext>
            </a:extLst>
          </p:cNvPr>
          <p:cNvSpPr>
            <a:spLocks noChangeShapeType="1"/>
          </p:cNvSpPr>
          <p:nvPr/>
        </p:nvSpPr>
        <p:spPr bwMode="auto">
          <a:xfrm>
            <a:off x="6084888" y="4292600"/>
            <a:ext cx="86360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3814" name="Line 9">
            <a:extLst>
              <a:ext uri="{FF2B5EF4-FFF2-40B4-BE49-F238E27FC236}">
                <a16:creationId xmlns:a16="http://schemas.microsoft.com/office/drawing/2014/main" xmlns="" id="{116F1BC7-6CBA-4F44-BF98-46D31D36AACF}"/>
              </a:ext>
            </a:extLst>
          </p:cNvPr>
          <p:cNvSpPr>
            <a:spLocks noChangeShapeType="1"/>
          </p:cNvSpPr>
          <p:nvPr/>
        </p:nvSpPr>
        <p:spPr bwMode="auto">
          <a:xfrm flipV="1">
            <a:off x="5148263" y="3068638"/>
            <a:ext cx="1871662" cy="647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3815" name="Line 9">
            <a:extLst>
              <a:ext uri="{FF2B5EF4-FFF2-40B4-BE49-F238E27FC236}">
                <a16:creationId xmlns:a16="http://schemas.microsoft.com/office/drawing/2014/main" xmlns="" id="{6271C89A-CBC0-4B44-8CE6-0E89CAA5CAEE}"/>
              </a:ext>
            </a:extLst>
          </p:cNvPr>
          <p:cNvSpPr>
            <a:spLocks noChangeShapeType="1"/>
          </p:cNvSpPr>
          <p:nvPr/>
        </p:nvSpPr>
        <p:spPr bwMode="auto">
          <a:xfrm flipV="1">
            <a:off x="5580063" y="2205038"/>
            <a:ext cx="1728787" cy="13684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3816" name="Line 9">
            <a:extLst>
              <a:ext uri="{FF2B5EF4-FFF2-40B4-BE49-F238E27FC236}">
                <a16:creationId xmlns:a16="http://schemas.microsoft.com/office/drawing/2014/main" xmlns="" id="{34571367-E0BA-C843-9364-6924C13052F4}"/>
              </a:ext>
            </a:extLst>
          </p:cNvPr>
          <p:cNvSpPr>
            <a:spLocks noChangeShapeType="1"/>
          </p:cNvSpPr>
          <p:nvPr/>
        </p:nvSpPr>
        <p:spPr bwMode="auto">
          <a:xfrm>
            <a:off x="5580063" y="3933825"/>
            <a:ext cx="1439862" cy="15827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3817" name="Line 9">
            <a:extLst>
              <a:ext uri="{FF2B5EF4-FFF2-40B4-BE49-F238E27FC236}">
                <a16:creationId xmlns:a16="http://schemas.microsoft.com/office/drawing/2014/main" xmlns="" id="{8FFCAC81-D48C-7341-AC3A-9DA4C6F1A547}"/>
              </a:ext>
            </a:extLst>
          </p:cNvPr>
          <p:cNvSpPr>
            <a:spLocks noChangeShapeType="1"/>
          </p:cNvSpPr>
          <p:nvPr/>
        </p:nvSpPr>
        <p:spPr bwMode="auto">
          <a:xfrm>
            <a:off x="5148263" y="3573463"/>
            <a:ext cx="576262" cy="18716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3818" name="Line 9">
            <a:extLst>
              <a:ext uri="{FF2B5EF4-FFF2-40B4-BE49-F238E27FC236}">
                <a16:creationId xmlns:a16="http://schemas.microsoft.com/office/drawing/2014/main" xmlns="" id="{0B3AE090-601C-3044-A8AB-7D083BC272E8}"/>
              </a:ext>
            </a:extLst>
          </p:cNvPr>
          <p:cNvSpPr>
            <a:spLocks noChangeShapeType="1"/>
          </p:cNvSpPr>
          <p:nvPr/>
        </p:nvSpPr>
        <p:spPr bwMode="auto">
          <a:xfrm flipV="1">
            <a:off x="4643438" y="4221163"/>
            <a:ext cx="649287" cy="12239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3819" name="Line 9">
            <a:extLst>
              <a:ext uri="{FF2B5EF4-FFF2-40B4-BE49-F238E27FC236}">
                <a16:creationId xmlns:a16="http://schemas.microsoft.com/office/drawing/2014/main" xmlns="" id="{1E39407B-C28D-5D40-8F6A-2F07DE318170}"/>
              </a:ext>
            </a:extLst>
          </p:cNvPr>
          <p:cNvSpPr>
            <a:spLocks noChangeShapeType="1"/>
          </p:cNvSpPr>
          <p:nvPr/>
        </p:nvSpPr>
        <p:spPr bwMode="auto">
          <a:xfrm flipV="1">
            <a:off x="2124075" y="4221163"/>
            <a:ext cx="3455988"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3820" name="Line 9">
            <a:extLst>
              <a:ext uri="{FF2B5EF4-FFF2-40B4-BE49-F238E27FC236}">
                <a16:creationId xmlns:a16="http://schemas.microsoft.com/office/drawing/2014/main" xmlns="" id="{C17870A9-0981-FA4F-97CB-734F4C50EF56}"/>
              </a:ext>
            </a:extLst>
          </p:cNvPr>
          <p:cNvSpPr>
            <a:spLocks noChangeShapeType="1"/>
          </p:cNvSpPr>
          <p:nvPr/>
        </p:nvSpPr>
        <p:spPr bwMode="auto">
          <a:xfrm flipV="1">
            <a:off x="1908175" y="3933825"/>
            <a:ext cx="3024188" cy="12239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3821" name="Line 9">
            <a:extLst>
              <a:ext uri="{FF2B5EF4-FFF2-40B4-BE49-F238E27FC236}">
                <a16:creationId xmlns:a16="http://schemas.microsoft.com/office/drawing/2014/main" xmlns="" id="{7FA9C4A7-5E08-1A4A-8417-C51F71BFCA3F}"/>
              </a:ext>
            </a:extLst>
          </p:cNvPr>
          <p:cNvSpPr>
            <a:spLocks noChangeShapeType="1"/>
          </p:cNvSpPr>
          <p:nvPr/>
        </p:nvSpPr>
        <p:spPr bwMode="auto">
          <a:xfrm>
            <a:off x="1835150" y="3644900"/>
            <a:ext cx="273685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3822" name="Line 9">
            <a:extLst>
              <a:ext uri="{FF2B5EF4-FFF2-40B4-BE49-F238E27FC236}">
                <a16:creationId xmlns:a16="http://schemas.microsoft.com/office/drawing/2014/main" xmlns="" id="{87ECF012-EC1B-AD45-A173-BC4E58707973}"/>
              </a:ext>
            </a:extLst>
          </p:cNvPr>
          <p:cNvSpPr>
            <a:spLocks noChangeShapeType="1"/>
          </p:cNvSpPr>
          <p:nvPr/>
        </p:nvSpPr>
        <p:spPr bwMode="auto">
          <a:xfrm>
            <a:off x="2771775" y="2133600"/>
            <a:ext cx="1655763" cy="1079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3823" name="Line 9">
            <a:extLst>
              <a:ext uri="{FF2B5EF4-FFF2-40B4-BE49-F238E27FC236}">
                <a16:creationId xmlns:a16="http://schemas.microsoft.com/office/drawing/2014/main" xmlns="" id="{DF0869D0-B2EE-D24C-873B-149D5FB9EE43}"/>
              </a:ext>
            </a:extLst>
          </p:cNvPr>
          <p:cNvSpPr>
            <a:spLocks noChangeShapeType="1"/>
          </p:cNvSpPr>
          <p:nvPr/>
        </p:nvSpPr>
        <p:spPr bwMode="auto">
          <a:xfrm flipV="1">
            <a:off x="4643438" y="2133600"/>
            <a:ext cx="2160587" cy="790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3824" name="Line 9">
            <a:extLst>
              <a:ext uri="{FF2B5EF4-FFF2-40B4-BE49-F238E27FC236}">
                <a16:creationId xmlns:a16="http://schemas.microsoft.com/office/drawing/2014/main" xmlns="" id="{17132063-4C71-9341-9C8E-75540897CA05}"/>
              </a:ext>
            </a:extLst>
          </p:cNvPr>
          <p:cNvSpPr>
            <a:spLocks noChangeShapeType="1"/>
          </p:cNvSpPr>
          <p:nvPr/>
        </p:nvSpPr>
        <p:spPr bwMode="auto">
          <a:xfrm>
            <a:off x="4500563" y="2060575"/>
            <a:ext cx="358775" cy="15128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pic>
        <p:nvPicPr>
          <p:cNvPr id="33825" name="Picture 42" descr="C:\Users\akarenin\Desktop\sffff.png">
            <a:extLst>
              <a:ext uri="{FF2B5EF4-FFF2-40B4-BE49-F238E27FC236}">
                <a16:creationId xmlns:a16="http://schemas.microsoft.com/office/drawing/2014/main" xmlns="" id="{728F3985-F37A-6448-B01A-6B7CE109C8AD}"/>
              </a:ext>
            </a:extLst>
          </p:cNvPr>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5508625" y="1989138"/>
            <a:ext cx="358775"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6" name="Picture 43" descr="C:\Users\akarenin\Desktop\download.png">
            <a:extLst>
              <a:ext uri="{FF2B5EF4-FFF2-40B4-BE49-F238E27FC236}">
                <a16:creationId xmlns:a16="http://schemas.microsoft.com/office/drawing/2014/main" xmlns="" id="{E3CA69F1-5E4F-2B48-9565-9E2813B8055F}"/>
              </a:ext>
            </a:extLst>
          </p:cNvPr>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7308850" y="1965325"/>
            <a:ext cx="3587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7" name="Picture 4" descr="at">
            <a:extLst>
              <a:ext uri="{FF2B5EF4-FFF2-40B4-BE49-F238E27FC236}">
                <a16:creationId xmlns:a16="http://schemas.microsoft.com/office/drawing/2014/main" xmlns="" id="{F662F8B8-8E4C-494E-96FE-FBDF00C1861A}"/>
              </a:ext>
            </a:extLst>
          </p:cNvPr>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0" y="1951038"/>
            <a:ext cx="36036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8" name="Picture 42" descr="C:\Users\akarenin\Desktop\sffff.png">
            <a:extLst>
              <a:ext uri="{FF2B5EF4-FFF2-40B4-BE49-F238E27FC236}">
                <a16:creationId xmlns:a16="http://schemas.microsoft.com/office/drawing/2014/main" xmlns="" id="{13A1A60A-1EB1-C247-B1D1-E91E386C1932}"/>
              </a:ext>
            </a:extLst>
          </p:cNvPr>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1908175" y="1989138"/>
            <a:ext cx="358775"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9" name="Picture 41" descr="C:\Users\akarenin\Desktop\sdvsdfv.png">
            <a:extLst>
              <a:ext uri="{FF2B5EF4-FFF2-40B4-BE49-F238E27FC236}">
                <a16:creationId xmlns:a16="http://schemas.microsoft.com/office/drawing/2014/main" xmlns="" id="{83914FDB-25DD-9248-B875-9B9233CEC64A}"/>
              </a:ext>
            </a:extLst>
          </p:cNvPr>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3635375" y="1965325"/>
            <a:ext cx="3603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0" name="Picture 39" descr="C:\Users\akarenin\Desktop\ddd.png">
            <a:extLst>
              <a:ext uri="{FF2B5EF4-FFF2-40B4-BE49-F238E27FC236}">
                <a16:creationId xmlns:a16="http://schemas.microsoft.com/office/drawing/2014/main" xmlns="" id="{D927E312-2F23-314C-B888-F4C773F434AC}"/>
              </a:ext>
            </a:extLst>
          </p:cNvPr>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0" y="6618288"/>
            <a:ext cx="360363"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1" name="Picture 39" descr="C:\Users\akarenin\Desktop\ddd.png">
            <a:extLst>
              <a:ext uri="{FF2B5EF4-FFF2-40B4-BE49-F238E27FC236}">
                <a16:creationId xmlns:a16="http://schemas.microsoft.com/office/drawing/2014/main" xmlns="" id="{D5D83F35-9C82-9541-B2D4-318F3373D36B}"/>
              </a:ext>
            </a:extLst>
          </p:cNvPr>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6948488" y="5060950"/>
            <a:ext cx="360362"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2" name="Picture 39" descr="C:\Users\akarenin\Desktop\ddd.png">
            <a:extLst>
              <a:ext uri="{FF2B5EF4-FFF2-40B4-BE49-F238E27FC236}">
                <a16:creationId xmlns:a16="http://schemas.microsoft.com/office/drawing/2014/main" xmlns="" id="{F14A1203-2F4C-784C-8BE0-88222AA7E3B7}"/>
              </a:ext>
            </a:extLst>
          </p:cNvPr>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6875463" y="6618288"/>
            <a:ext cx="360362"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3" name="Picture 40" descr="C:\Users\akarenin\Desktop\download.png">
            <a:extLst>
              <a:ext uri="{FF2B5EF4-FFF2-40B4-BE49-F238E27FC236}">
                <a16:creationId xmlns:a16="http://schemas.microsoft.com/office/drawing/2014/main" xmlns="" id="{AFCD0A4A-3622-374A-A70C-FE57F72CFFF4}"/>
              </a:ext>
            </a:extLst>
          </p:cNvPr>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7019925" y="3536950"/>
            <a:ext cx="36036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4" name="Picture 41" descr="C:\Users\akarenin\Desktop\sdvsdfv.png">
            <a:extLst>
              <a:ext uri="{FF2B5EF4-FFF2-40B4-BE49-F238E27FC236}">
                <a16:creationId xmlns:a16="http://schemas.microsoft.com/office/drawing/2014/main" xmlns="" id="{5CF0AC19-8427-4B47-8100-CF2766214B32}"/>
              </a:ext>
            </a:extLst>
          </p:cNvPr>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4787900" y="6618288"/>
            <a:ext cx="360363"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5" name="Picture 39" descr="C:\Users\akarenin\Desktop\ddd.png">
            <a:extLst>
              <a:ext uri="{FF2B5EF4-FFF2-40B4-BE49-F238E27FC236}">
                <a16:creationId xmlns:a16="http://schemas.microsoft.com/office/drawing/2014/main" xmlns="" id="{5E684FF4-01DC-A74F-BC50-34495F962ECF}"/>
              </a:ext>
            </a:extLst>
          </p:cNvPr>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2195513" y="6618288"/>
            <a:ext cx="360362"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6" name="Picture 40" descr="C:\Users\akarenin\Desktop\download.png">
            <a:extLst>
              <a:ext uri="{FF2B5EF4-FFF2-40B4-BE49-F238E27FC236}">
                <a16:creationId xmlns:a16="http://schemas.microsoft.com/office/drawing/2014/main" xmlns="" id="{1D8A56ED-E2C0-764A-97AA-544D369DD319}"/>
              </a:ext>
            </a:extLst>
          </p:cNvPr>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0" y="5013325"/>
            <a:ext cx="36036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7" name="Picture 40" descr="C:\Users\akarenin\Desktop\download.png">
            <a:extLst>
              <a:ext uri="{FF2B5EF4-FFF2-40B4-BE49-F238E27FC236}">
                <a16:creationId xmlns:a16="http://schemas.microsoft.com/office/drawing/2014/main" xmlns="" id="{599F5EDB-E293-F948-8067-166A09DF3A2A}"/>
              </a:ext>
            </a:extLst>
          </p:cNvPr>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0" y="3500438"/>
            <a:ext cx="360363"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704020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8">
            <a:extLst>
              <a:ext uri="{FF2B5EF4-FFF2-40B4-BE49-F238E27FC236}">
                <a16:creationId xmlns:a16="http://schemas.microsoft.com/office/drawing/2014/main" xmlns="" id="{80E731AA-F7EA-2F4E-8781-A9BBD1C2D0F6}"/>
              </a:ext>
            </a:extLst>
          </p:cNvPr>
          <p:cNvSpPr txBox="1">
            <a:spLocks noChangeArrowheads="1"/>
          </p:cNvSpPr>
          <p:nvPr/>
        </p:nvSpPr>
        <p:spPr bwMode="auto">
          <a:xfrm>
            <a:off x="0" y="0"/>
            <a:ext cx="9144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eaLnBrk="1" hangingPunct="1"/>
            <a:r>
              <a:rPr lang="ru-RU" altLang="ru-RU" sz="2800" dirty="0">
                <a:solidFill>
                  <a:schemeClr val="bg1"/>
                </a:solidFill>
                <a:latin typeface="Arial" panose="020B0604020202020204" pitchFamily="34" charset="0"/>
              </a:rPr>
              <a:t>Промышленная теплоэнергетика</a:t>
            </a:r>
            <a:r>
              <a:rPr lang="de-AT" altLang="ru-RU" sz="2800" dirty="0">
                <a:solidFill>
                  <a:schemeClr val="bg1"/>
                </a:solidFill>
                <a:latin typeface="Arial" panose="020B0604020202020204" pitchFamily="34" charset="0"/>
              </a:rPr>
              <a:t> </a:t>
            </a:r>
            <a:r>
              <a:rPr lang="ru-RU" altLang="ru-RU" sz="2800" dirty="0">
                <a:solidFill>
                  <a:schemeClr val="bg1"/>
                </a:solidFill>
                <a:latin typeface="Arial" panose="020B0604020202020204" pitchFamily="34" charset="0"/>
              </a:rPr>
              <a:t>до 20 МВт</a:t>
            </a:r>
            <a:endParaRPr lang="de-AT" altLang="ru-RU" sz="2800" dirty="0">
              <a:solidFill>
                <a:schemeClr val="bg1"/>
              </a:solidFill>
              <a:latin typeface="Arial" panose="020B0604020202020204" pitchFamily="34" charset="0"/>
            </a:endParaRPr>
          </a:p>
        </p:txBody>
      </p:sp>
      <p:sp>
        <p:nvSpPr>
          <p:cNvPr id="57347" name="Foliennummernplatzhalter 5">
            <a:extLst>
              <a:ext uri="{FF2B5EF4-FFF2-40B4-BE49-F238E27FC236}">
                <a16:creationId xmlns:a16="http://schemas.microsoft.com/office/drawing/2014/main" xmlns="" id="{2D6F953D-868A-2944-8ADC-2F3D8C04840E}"/>
              </a:ext>
            </a:extLst>
          </p:cNvPr>
          <p:cNvSpPr txBox="1">
            <a:spLocks/>
          </p:cNvSpPr>
          <p:nvPr/>
        </p:nvSpPr>
        <p:spPr bwMode="auto">
          <a:xfrm>
            <a:off x="6516688"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algn="r" eaLnBrk="1" hangingPunct="1"/>
            <a:fld id="{A4D048A9-F9C9-5941-855E-71B8D3DDBD51}" type="slidenum">
              <a:rPr lang="de-DE" altLang="ru-RU" sz="1000">
                <a:solidFill>
                  <a:schemeClr val="bg1"/>
                </a:solidFill>
                <a:latin typeface="Calibri" panose="020F0502020204030204" pitchFamily="34" charset="0"/>
              </a:rPr>
              <a:pPr algn="r" eaLnBrk="1" hangingPunct="1"/>
              <a:t>13</a:t>
            </a:fld>
            <a:endParaRPr lang="de-DE" altLang="ru-RU" sz="1000">
              <a:solidFill>
                <a:schemeClr val="bg1"/>
              </a:solidFill>
              <a:latin typeface="Calibri" panose="020F0502020204030204" pitchFamily="34" charset="0"/>
            </a:endParaRPr>
          </a:p>
        </p:txBody>
      </p:sp>
      <p:pic>
        <p:nvPicPr>
          <p:cNvPr id="57349" name="Picture 2" descr="X:\Marketing\Marketing und Kommunikation NEU\Fotodatenbank\Binder Heizkessel\1277821285_1.jpg">
            <a:extLst>
              <a:ext uri="{FF2B5EF4-FFF2-40B4-BE49-F238E27FC236}">
                <a16:creationId xmlns:a16="http://schemas.microsoft.com/office/drawing/2014/main" xmlns="" id="{8EB4A230-3A51-9F4C-A5E2-76B7CBA34B5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30949" y="976312"/>
            <a:ext cx="3240087" cy="245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Picture 3" descr="X:\Marketing\Marketing und Kommunikation NEU\Fotodatenbank\Binder Heizkessel\1315762113_1.jpg">
            <a:extLst>
              <a:ext uri="{FF2B5EF4-FFF2-40B4-BE49-F238E27FC236}">
                <a16:creationId xmlns:a16="http://schemas.microsoft.com/office/drawing/2014/main" xmlns="" id="{0DE1C7EF-BCC6-7441-A682-E6F2FB4AFC9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7640" y="981075"/>
            <a:ext cx="4753706" cy="5231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1" name="Picture 4" descr="X:\Marketing\Marketing und Kommunikation NEU\Fotodatenbank\Binder Heizkessel\downloadFrontendGWImage.do.jpg">
            <a:extLst>
              <a:ext uri="{FF2B5EF4-FFF2-40B4-BE49-F238E27FC236}">
                <a16:creationId xmlns:a16="http://schemas.microsoft.com/office/drawing/2014/main" xmlns="" id="{972ECFF8-2452-E849-B5A4-8DA2E5BAB69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30948" y="3784160"/>
            <a:ext cx="3240087"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2403524"/>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hteck 47">
            <a:extLst>
              <a:ext uri="{FF2B5EF4-FFF2-40B4-BE49-F238E27FC236}">
                <a16:creationId xmlns:a16="http://schemas.microsoft.com/office/drawing/2014/main" xmlns="" id="{95A409E7-5753-E44C-B316-F15CDA95D475}"/>
              </a:ext>
            </a:extLst>
          </p:cNvPr>
          <p:cNvSpPr>
            <a:spLocks noChangeArrowheads="1"/>
          </p:cNvSpPr>
          <p:nvPr/>
        </p:nvSpPr>
        <p:spPr bwMode="auto">
          <a:xfrm>
            <a:off x="7332410" y="6021387"/>
            <a:ext cx="1858963" cy="836613"/>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75740" tIns="37869" rIns="75740" bIns="37869"/>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eaLnBrk="1" hangingPunct="1"/>
            <a:endParaRPr lang="en-US" altLang="ru-RU"/>
          </a:p>
        </p:txBody>
      </p:sp>
      <p:pic>
        <p:nvPicPr>
          <p:cNvPr id="58371" name="Picture 77" descr="M:\Vorlagen Bilder\firestar BioControl 18-40\firestar BioControl 18-40.jpg">
            <a:extLst>
              <a:ext uri="{FF2B5EF4-FFF2-40B4-BE49-F238E27FC236}">
                <a16:creationId xmlns:a16="http://schemas.microsoft.com/office/drawing/2014/main" xmlns="" id="{DBC1EE4E-85D7-454B-AD00-D4760FBD6BF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88100" y="33796288"/>
            <a:ext cx="1946275"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Textfeld 78">
            <a:extLst>
              <a:ext uri="{FF2B5EF4-FFF2-40B4-BE49-F238E27FC236}">
                <a16:creationId xmlns:a16="http://schemas.microsoft.com/office/drawing/2014/main" xmlns="" id="{3D7AEE78-99C0-C84E-84EB-1561DF63F11C}"/>
              </a:ext>
            </a:extLst>
          </p:cNvPr>
          <p:cNvSpPr txBox="1">
            <a:spLocks noChangeArrowheads="1"/>
          </p:cNvSpPr>
          <p:nvPr/>
        </p:nvSpPr>
        <p:spPr bwMode="auto">
          <a:xfrm>
            <a:off x="0" y="96838"/>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algn="ctr" eaLnBrk="1" hangingPunct="1"/>
            <a:r>
              <a:rPr lang="uk-UA" altLang="ru-RU" sz="2800">
                <a:solidFill>
                  <a:schemeClr val="bg1"/>
                </a:solidFill>
                <a:latin typeface="Arial" panose="020B0604020202020204" pitchFamily="34" charset="0"/>
              </a:rPr>
              <a:t>Б</a:t>
            </a:r>
            <a:r>
              <a:rPr lang="ru-RU" altLang="ru-RU" sz="2800">
                <a:solidFill>
                  <a:schemeClr val="bg1"/>
                </a:solidFill>
                <a:latin typeface="Arial" panose="020B0604020202020204" pitchFamily="34" charset="0"/>
              </a:rPr>
              <a:t>ытовые котлы</a:t>
            </a:r>
            <a:endParaRPr lang="de-AT" altLang="ru-RU" sz="2800">
              <a:solidFill>
                <a:schemeClr val="bg1"/>
              </a:solidFill>
              <a:latin typeface="Arial" panose="020B0604020202020204" pitchFamily="34" charset="0"/>
            </a:endParaRPr>
          </a:p>
        </p:txBody>
      </p:sp>
      <p:pic>
        <p:nvPicPr>
          <p:cNvPr id="58375" name="Picture 3" descr="C:\Users\akarenin\Desktop\dfgdfgsdfhfg\Kb_Herz_Stueckholz_Pellets_Kombikessel_pelletfire.jpg">
            <a:extLst>
              <a:ext uri="{FF2B5EF4-FFF2-40B4-BE49-F238E27FC236}">
                <a16:creationId xmlns:a16="http://schemas.microsoft.com/office/drawing/2014/main" xmlns="" id="{6E16BE86-AA87-8643-9CA6-4090A86D5B4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6180" y="1104801"/>
            <a:ext cx="2736850"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6" name="Picture 4" descr="C:\Users\akarenin\Desktop\dfgdfgsdfhfg\Kb_Herz_Stueckholzkessel_de-luxe_und_lambda.jpg">
            <a:extLst>
              <a:ext uri="{FF2B5EF4-FFF2-40B4-BE49-F238E27FC236}">
                <a16:creationId xmlns:a16="http://schemas.microsoft.com/office/drawing/2014/main" xmlns="" id="{6F13D424-AD2C-FD42-8694-80AA7427C10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48159" y="3697188"/>
            <a:ext cx="2735263"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7" name="Picture 6" descr="C:\Users\akarenin\Desktop\dfgdfgsdfhfg\Kb_Herz_Hackgut_Pelletskessel_firematic_BioMatic_BioFire.jpg">
            <a:extLst>
              <a:ext uri="{FF2B5EF4-FFF2-40B4-BE49-F238E27FC236}">
                <a16:creationId xmlns:a16="http://schemas.microsoft.com/office/drawing/2014/main" xmlns="" id="{84D1C9CB-7D4C-E944-A34E-C1B3CFD8EE0E}"/>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157218" y="1104801"/>
            <a:ext cx="2735262"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8" name="Picture 7" descr="C:\Users\akarenin\Desktop\dfgdfgsdfhfg\Kb_Herz_Lager-und-Foerdersysteme.jpg">
            <a:extLst>
              <a:ext uri="{FF2B5EF4-FFF2-40B4-BE49-F238E27FC236}">
                <a16:creationId xmlns:a16="http://schemas.microsoft.com/office/drawing/2014/main" xmlns="" id="{40ADD35E-D99D-E74C-A10E-2BF1D2481BC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427884" y="3697188"/>
            <a:ext cx="2735263"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9" name="Picture 8" descr="C:\Users\akarenin\Desktop\dfgdfgsdfhfg\Kb_Herz_Pelletskessel_pelletstar_neu.jpg">
            <a:extLst>
              <a:ext uri="{FF2B5EF4-FFF2-40B4-BE49-F238E27FC236}">
                <a16:creationId xmlns:a16="http://schemas.microsoft.com/office/drawing/2014/main" xmlns="" id="{42496F49-AEE9-7842-8F7B-2EDB2211379B}"/>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277493" y="1104801"/>
            <a:ext cx="2735262"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Rechteck 82">
            <a:extLst>
              <a:ext uri="{FF2B5EF4-FFF2-40B4-BE49-F238E27FC236}">
                <a16:creationId xmlns:a16="http://schemas.microsoft.com/office/drawing/2014/main" xmlns="" id="{3EA1CBEC-838C-1B44-8A1D-886FFC8E950E}"/>
              </a:ext>
            </a:extLst>
          </p:cNvPr>
          <p:cNvSpPr/>
          <p:nvPr/>
        </p:nvSpPr>
        <p:spPr>
          <a:xfrm>
            <a:off x="1548159" y="5497413"/>
            <a:ext cx="2735263" cy="523875"/>
          </a:xfrm>
          <a:prstGeom prst="rect">
            <a:avLst/>
          </a:prstGeom>
        </p:spPr>
        <p:txBody>
          <a:bodyPr>
            <a:spAutoFit/>
          </a:bodyPr>
          <a:lstStyle/>
          <a:p>
            <a:pPr algn="ctr">
              <a:defRPr/>
            </a:pPr>
            <a:r>
              <a:rPr lang="ru-RU" sz="1400" dirty="0">
                <a:latin typeface="+mn-lt"/>
                <a:cs typeface="Times New Roman" pitchFamily="18" charset="0"/>
              </a:rPr>
              <a:t>Древесные котлы</a:t>
            </a:r>
            <a:endParaRPr lang="de-AT" sz="1400" dirty="0">
              <a:latin typeface="+mn-lt"/>
              <a:cs typeface="Times New Roman" pitchFamily="18" charset="0"/>
            </a:endParaRPr>
          </a:p>
          <a:p>
            <a:pPr algn="ctr">
              <a:defRPr/>
            </a:pPr>
            <a:r>
              <a:rPr lang="ru-RU" sz="1400" dirty="0">
                <a:latin typeface="+mn-lt"/>
                <a:cs typeface="Times New Roman" pitchFamily="18" charset="0"/>
              </a:rPr>
              <a:t>от 7,6 до 40 кВт</a:t>
            </a:r>
          </a:p>
        </p:txBody>
      </p:sp>
      <p:sp>
        <p:nvSpPr>
          <p:cNvPr id="84" name="Rechteck 83">
            <a:extLst>
              <a:ext uri="{FF2B5EF4-FFF2-40B4-BE49-F238E27FC236}">
                <a16:creationId xmlns:a16="http://schemas.microsoft.com/office/drawing/2014/main" xmlns="" id="{8685DB35-971F-8445-9527-25EA732E75B0}"/>
              </a:ext>
            </a:extLst>
          </p:cNvPr>
          <p:cNvSpPr/>
          <p:nvPr/>
        </p:nvSpPr>
        <p:spPr>
          <a:xfrm>
            <a:off x="396180" y="2833588"/>
            <a:ext cx="2735263" cy="523875"/>
          </a:xfrm>
          <a:prstGeom prst="rect">
            <a:avLst/>
          </a:prstGeom>
        </p:spPr>
        <p:txBody>
          <a:bodyPr>
            <a:spAutoFit/>
          </a:bodyPr>
          <a:lstStyle/>
          <a:p>
            <a:pPr algn="ctr">
              <a:defRPr/>
            </a:pPr>
            <a:r>
              <a:rPr lang="ru-RU" sz="1400" dirty="0">
                <a:latin typeface="+mn-lt"/>
                <a:cs typeface="Times New Roman" pitchFamily="18" charset="0"/>
              </a:rPr>
              <a:t>Древесный и </a:t>
            </a:r>
            <a:r>
              <a:rPr lang="ru-RU" sz="1400" dirty="0" err="1">
                <a:latin typeface="+mn-lt"/>
                <a:cs typeface="Times New Roman" pitchFamily="18" charset="0"/>
              </a:rPr>
              <a:t>пеллетные</a:t>
            </a:r>
            <a:r>
              <a:rPr lang="ru-RU" sz="1400" dirty="0">
                <a:latin typeface="+mn-lt"/>
                <a:cs typeface="Times New Roman" pitchFamily="18" charset="0"/>
              </a:rPr>
              <a:t> котлы</a:t>
            </a:r>
            <a:endParaRPr lang="de-AT" sz="1400" dirty="0">
              <a:latin typeface="+mn-lt"/>
              <a:cs typeface="Times New Roman" pitchFamily="18" charset="0"/>
            </a:endParaRPr>
          </a:p>
          <a:p>
            <a:pPr algn="ctr">
              <a:defRPr/>
            </a:pPr>
            <a:r>
              <a:rPr lang="ru-RU" sz="1400" dirty="0">
                <a:latin typeface="+mn-lt"/>
                <a:cs typeface="Times New Roman" pitchFamily="18" charset="0"/>
              </a:rPr>
              <a:t>Мощность</a:t>
            </a:r>
            <a:r>
              <a:rPr lang="de-AT" sz="1400" dirty="0">
                <a:latin typeface="+mn-lt"/>
                <a:cs typeface="Times New Roman" pitchFamily="18" charset="0"/>
              </a:rPr>
              <a:t> </a:t>
            </a:r>
            <a:r>
              <a:rPr lang="ru-RU" sz="1400" dirty="0">
                <a:latin typeface="+mn-lt"/>
                <a:cs typeface="Times New Roman" pitchFamily="18" charset="0"/>
              </a:rPr>
              <a:t>6 </a:t>
            </a:r>
            <a:r>
              <a:rPr lang="de-AT" sz="1400" dirty="0">
                <a:latin typeface="+mn-lt"/>
                <a:cs typeface="Times New Roman" pitchFamily="18" charset="0"/>
              </a:rPr>
              <a:t>-</a:t>
            </a:r>
            <a:r>
              <a:rPr lang="ru-RU" sz="1400" dirty="0">
                <a:latin typeface="+mn-lt"/>
                <a:cs typeface="Times New Roman" pitchFamily="18" charset="0"/>
              </a:rPr>
              <a:t> 40 кВт</a:t>
            </a:r>
          </a:p>
        </p:txBody>
      </p:sp>
      <p:sp>
        <p:nvSpPr>
          <p:cNvPr id="85" name="Rechteck 84">
            <a:extLst>
              <a:ext uri="{FF2B5EF4-FFF2-40B4-BE49-F238E27FC236}">
                <a16:creationId xmlns:a16="http://schemas.microsoft.com/office/drawing/2014/main" xmlns="" id="{6C7175BC-AAC6-1E4A-AD1F-8C49EE003637}"/>
              </a:ext>
            </a:extLst>
          </p:cNvPr>
          <p:cNvSpPr/>
          <p:nvPr/>
        </p:nvSpPr>
        <p:spPr>
          <a:xfrm>
            <a:off x="3275905" y="2833588"/>
            <a:ext cx="2736850" cy="523875"/>
          </a:xfrm>
          <a:prstGeom prst="rect">
            <a:avLst/>
          </a:prstGeom>
        </p:spPr>
        <p:txBody>
          <a:bodyPr>
            <a:spAutoFit/>
          </a:bodyPr>
          <a:lstStyle/>
          <a:p>
            <a:pPr algn="ctr">
              <a:defRPr/>
            </a:pPr>
            <a:r>
              <a:rPr lang="ru-RU" sz="1400" dirty="0" err="1">
                <a:latin typeface="+mn-lt"/>
                <a:cs typeface="Times New Roman" pitchFamily="18" charset="0"/>
              </a:rPr>
              <a:t>Пеллетные</a:t>
            </a:r>
            <a:r>
              <a:rPr lang="ru-RU" sz="1400" dirty="0">
                <a:latin typeface="+mn-lt"/>
                <a:cs typeface="Times New Roman" pitchFamily="18" charset="0"/>
              </a:rPr>
              <a:t> котлы</a:t>
            </a:r>
            <a:endParaRPr lang="de-AT" sz="1400" dirty="0">
              <a:latin typeface="+mn-lt"/>
              <a:cs typeface="Times New Roman" pitchFamily="18" charset="0"/>
            </a:endParaRPr>
          </a:p>
          <a:p>
            <a:pPr lvl="0" algn="ctr">
              <a:defRPr/>
            </a:pPr>
            <a:r>
              <a:rPr lang="ru-RU" sz="1400" dirty="0">
                <a:solidFill>
                  <a:srgbClr val="000000"/>
                </a:solidFill>
                <a:latin typeface="Arial"/>
                <a:cs typeface="Times New Roman" pitchFamily="18" charset="0"/>
              </a:rPr>
              <a:t>Мощность</a:t>
            </a:r>
            <a:r>
              <a:rPr lang="de-AT" sz="1400" dirty="0">
                <a:solidFill>
                  <a:srgbClr val="000000"/>
                </a:solidFill>
                <a:latin typeface="Arial"/>
                <a:cs typeface="Times New Roman" pitchFamily="18" charset="0"/>
              </a:rPr>
              <a:t> </a:t>
            </a:r>
            <a:r>
              <a:rPr lang="ru-RU" sz="1400" dirty="0">
                <a:solidFill>
                  <a:srgbClr val="000000"/>
                </a:solidFill>
                <a:latin typeface="Arial"/>
                <a:cs typeface="Times New Roman" pitchFamily="18" charset="0"/>
              </a:rPr>
              <a:t>3 </a:t>
            </a:r>
            <a:r>
              <a:rPr lang="de-AT" sz="1400" dirty="0">
                <a:solidFill>
                  <a:srgbClr val="000000"/>
                </a:solidFill>
                <a:latin typeface="Arial"/>
                <a:cs typeface="Times New Roman" pitchFamily="18" charset="0"/>
              </a:rPr>
              <a:t>-</a:t>
            </a:r>
            <a:r>
              <a:rPr lang="ru-RU" sz="1400" dirty="0">
                <a:solidFill>
                  <a:srgbClr val="000000"/>
                </a:solidFill>
                <a:latin typeface="Arial"/>
                <a:cs typeface="Times New Roman" pitchFamily="18" charset="0"/>
              </a:rPr>
              <a:t> 60 кВт</a:t>
            </a:r>
          </a:p>
        </p:txBody>
      </p:sp>
      <p:sp>
        <p:nvSpPr>
          <p:cNvPr id="86" name="Rechteck 85">
            <a:extLst>
              <a:ext uri="{FF2B5EF4-FFF2-40B4-BE49-F238E27FC236}">
                <a16:creationId xmlns:a16="http://schemas.microsoft.com/office/drawing/2014/main" xmlns="" id="{423B73A8-06A4-8A42-A38F-6653A9D659E0}"/>
              </a:ext>
            </a:extLst>
          </p:cNvPr>
          <p:cNvSpPr/>
          <p:nvPr/>
        </p:nvSpPr>
        <p:spPr>
          <a:xfrm>
            <a:off x="6084193" y="2833588"/>
            <a:ext cx="2736850" cy="523875"/>
          </a:xfrm>
          <a:prstGeom prst="rect">
            <a:avLst/>
          </a:prstGeom>
        </p:spPr>
        <p:txBody>
          <a:bodyPr>
            <a:spAutoFit/>
          </a:bodyPr>
          <a:lstStyle/>
          <a:p>
            <a:pPr algn="ctr">
              <a:defRPr/>
            </a:pPr>
            <a:r>
              <a:rPr lang="ru-RU" sz="1400" dirty="0">
                <a:latin typeface="+mn-lt"/>
                <a:cs typeface="Times New Roman" pitchFamily="18" charset="0"/>
              </a:rPr>
              <a:t>Котлы на щепе и </a:t>
            </a:r>
            <a:r>
              <a:rPr lang="ru-RU" sz="1400" dirty="0" err="1">
                <a:latin typeface="+mn-lt"/>
                <a:cs typeface="Times New Roman" pitchFamily="18" charset="0"/>
              </a:rPr>
              <a:t>пеллетах</a:t>
            </a:r>
            <a:endParaRPr lang="de-AT" sz="1400" dirty="0">
              <a:latin typeface="+mn-lt"/>
              <a:cs typeface="Times New Roman" pitchFamily="18" charset="0"/>
            </a:endParaRPr>
          </a:p>
          <a:p>
            <a:pPr algn="ctr">
              <a:defRPr/>
            </a:pPr>
            <a:r>
              <a:rPr lang="ru-RU" sz="1400" dirty="0">
                <a:latin typeface="+mn-lt"/>
                <a:cs typeface="Times New Roman" pitchFamily="18" charset="0"/>
              </a:rPr>
              <a:t> от</a:t>
            </a:r>
            <a:r>
              <a:rPr lang="de-AT" sz="1400" dirty="0">
                <a:latin typeface="+mn-lt"/>
                <a:cs typeface="Times New Roman" pitchFamily="18" charset="0"/>
              </a:rPr>
              <a:t> </a:t>
            </a:r>
            <a:r>
              <a:rPr lang="ru-RU" sz="1400" dirty="0">
                <a:latin typeface="+mn-lt"/>
                <a:cs typeface="Times New Roman" pitchFamily="18" charset="0"/>
              </a:rPr>
              <a:t>6 до 1500 кВт</a:t>
            </a:r>
          </a:p>
        </p:txBody>
      </p:sp>
      <p:sp>
        <p:nvSpPr>
          <p:cNvPr id="88" name="Rechteck 87">
            <a:extLst>
              <a:ext uri="{FF2B5EF4-FFF2-40B4-BE49-F238E27FC236}">
                <a16:creationId xmlns:a16="http://schemas.microsoft.com/office/drawing/2014/main" xmlns="" id="{D3069D00-7B49-E646-98E9-118DB84CA1AF}"/>
              </a:ext>
            </a:extLst>
          </p:cNvPr>
          <p:cNvSpPr/>
          <p:nvPr/>
        </p:nvSpPr>
        <p:spPr>
          <a:xfrm>
            <a:off x="4427884" y="5497413"/>
            <a:ext cx="2736850" cy="523220"/>
          </a:xfrm>
          <a:prstGeom prst="rect">
            <a:avLst/>
          </a:prstGeom>
        </p:spPr>
        <p:txBody>
          <a:bodyPr>
            <a:spAutoFit/>
          </a:bodyPr>
          <a:lstStyle/>
          <a:p>
            <a:pPr algn="ctr">
              <a:defRPr/>
            </a:pPr>
            <a:r>
              <a:rPr lang="ru-RU" sz="1400" dirty="0">
                <a:latin typeface="+mn-lt"/>
                <a:cs typeface="Times New Roman" pitchFamily="18" charset="0"/>
              </a:rPr>
              <a:t>Системы подачи и хранения топлива</a:t>
            </a:r>
          </a:p>
        </p:txBody>
      </p:sp>
    </p:spTree>
    <p:extLst>
      <p:ext uri="{BB962C8B-B14F-4D97-AF65-F5344CB8AC3E}">
        <p14:creationId xmlns:p14="http://schemas.microsoft.com/office/powerpoint/2010/main" val="241218586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hteck 39">
            <a:extLst>
              <a:ext uri="{FF2B5EF4-FFF2-40B4-BE49-F238E27FC236}">
                <a16:creationId xmlns:a16="http://schemas.microsoft.com/office/drawing/2014/main" xmlns="" id="{6A1B1B0B-BA58-6F4F-B9D8-149793852095}"/>
              </a:ext>
            </a:extLst>
          </p:cNvPr>
          <p:cNvSpPr>
            <a:spLocks noChangeArrowheads="1"/>
          </p:cNvSpPr>
          <p:nvPr/>
        </p:nvSpPr>
        <p:spPr bwMode="auto">
          <a:xfrm>
            <a:off x="7777609" y="6120656"/>
            <a:ext cx="1258887" cy="620712"/>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algn="ctr" eaLnBrk="1" hangingPunct="1"/>
            <a:endParaRPr lang="de-DE" altLang="ru-RU"/>
          </a:p>
        </p:txBody>
      </p:sp>
      <p:pic>
        <p:nvPicPr>
          <p:cNvPr id="35843" name="Picture 2" descr="HERZ-HausSDF 2009-01-14">
            <a:extLst>
              <a:ext uri="{FF2B5EF4-FFF2-40B4-BE49-F238E27FC236}">
                <a16:creationId xmlns:a16="http://schemas.microsoft.com/office/drawing/2014/main" xmlns="" id="{D7D66A03-9568-DF49-B1C8-8E396AE0F14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56246" y="1945531"/>
            <a:ext cx="5040313"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Abgerundete rechteckige Legende 15">
            <a:extLst>
              <a:ext uri="{FF2B5EF4-FFF2-40B4-BE49-F238E27FC236}">
                <a16:creationId xmlns:a16="http://schemas.microsoft.com/office/drawing/2014/main" xmlns="" id="{25FA6E2C-1395-684A-A832-6E68ACD09AA2}"/>
              </a:ext>
            </a:extLst>
          </p:cNvPr>
          <p:cNvSpPr/>
          <p:nvPr/>
        </p:nvSpPr>
        <p:spPr>
          <a:xfrm>
            <a:off x="7272784" y="2161431"/>
            <a:ext cx="1439862" cy="1296987"/>
          </a:xfrm>
          <a:prstGeom prst="wedgeRoundRectCallout">
            <a:avLst>
              <a:gd name="adj1" fmla="val -275954"/>
              <a:gd name="adj2" fmla="val 80453"/>
              <a:gd name="adj3" fmla="val 16667"/>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35845" name="Picture 7">
            <a:extLst>
              <a:ext uri="{FF2B5EF4-FFF2-40B4-BE49-F238E27FC236}">
                <a16:creationId xmlns:a16="http://schemas.microsoft.com/office/drawing/2014/main" xmlns="" id="{E0EAF46D-DD22-C541-ABC6-7B15CED5D13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0659" y="2793256"/>
            <a:ext cx="165735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2">
            <a:extLst>
              <a:ext uri="{FF2B5EF4-FFF2-40B4-BE49-F238E27FC236}">
                <a16:creationId xmlns:a16="http://schemas.microsoft.com/office/drawing/2014/main" xmlns="" id="{D3539214-32D6-E749-84CB-D5E6B081AD8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8596" y="1008906"/>
            <a:ext cx="1073150"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bgerundete rechteckige Legende 10">
            <a:extLst>
              <a:ext uri="{FF2B5EF4-FFF2-40B4-BE49-F238E27FC236}">
                <a16:creationId xmlns:a16="http://schemas.microsoft.com/office/drawing/2014/main" xmlns="" id="{77188EE0-CA88-BB4F-A562-769F2012C04D}"/>
              </a:ext>
            </a:extLst>
          </p:cNvPr>
          <p:cNvSpPr/>
          <p:nvPr/>
        </p:nvSpPr>
        <p:spPr>
          <a:xfrm>
            <a:off x="360809" y="2666256"/>
            <a:ext cx="1800225" cy="1223962"/>
          </a:xfrm>
          <a:prstGeom prst="wedgeRoundRectCallout">
            <a:avLst>
              <a:gd name="adj1" fmla="val 91977"/>
              <a:gd name="adj2" fmla="val -22546"/>
              <a:gd name="adj3" fmla="val 16667"/>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2" name="Abgerundete rechteckige Legende 11">
            <a:extLst>
              <a:ext uri="{FF2B5EF4-FFF2-40B4-BE49-F238E27FC236}">
                <a16:creationId xmlns:a16="http://schemas.microsoft.com/office/drawing/2014/main" xmlns="" id="{E70C01C8-00D9-0E4C-9A4D-55E2F6938B6F}"/>
              </a:ext>
            </a:extLst>
          </p:cNvPr>
          <p:cNvSpPr/>
          <p:nvPr/>
        </p:nvSpPr>
        <p:spPr>
          <a:xfrm>
            <a:off x="6552059" y="4177556"/>
            <a:ext cx="2233612" cy="2376487"/>
          </a:xfrm>
          <a:prstGeom prst="wedgeRoundRectCallout">
            <a:avLst>
              <a:gd name="adj1" fmla="val -157189"/>
              <a:gd name="adj2" fmla="val -28913"/>
              <a:gd name="adj3" fmla="val 16667"/>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35849" name="Picture 10" descr="Z:\FTP Server Z\Fotos Produkte\FLOORFIX 1810010 0001.jpg">
            <a:extLst>
              <a:ext uri="{FF2B5EF4-FFF2-40B4-BE49-F238E27FC236}">
                <a16:creationId xmlns:a16="http://schemas.microsoft.com/office/drawing/2014/main" xmlns="" id="{A4FDE365-E874-7445-B0E0-20EACB2ADCB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44221" y="2234456"/>
            <a:ext cx="1296988"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0" name="Picture 4">
            <a:extLst>
              <a:ext uri="{FF2B5EF4-FFF2-40B4-BE49-F238E27FC236}">
                <a16:creationId xmlns:a16="http://schemas.microsoft.com/office/drawing/2014/main" xmlns="" id="{7F0FC1D0-D170-3345-92C6-20ABB32E099A}"/>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617021" y="5688856"/>
            <a:ext cx="652463"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1" name="Picture 12" descr="F:\HERZ Slowenien\Mateja\legiofix\LEGIOFIX einwendung.tif">
            <a:extLst>
              <a:ext uri="{FF2B5EF4-FFF2-40B4-BE49-F238E27FC236}">
                <a16:creationId xmlns:a16="http://schemas.microsoft.com/office/drawing/2014/main" xmlns="" id="{AE1A1553-D34E-F644-86BA-2AA23E83BF3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608959" y="866031"/>
            <a:ext cx="866775"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2" name="Grafik 27" descr="Dusche.tif">
            <a:extLst>
              <a:ext uri="{FF2B5EF4-FFF2-40B4-BE49-F238E27FC236}">
                <a16:creationId xmlns:a16="http://schemas.microsoft.com/office/drawing/2014/main" xmlns="" id="{BC8DAE37-B1C8-A944-A13C-ADC517934D5C}"/>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1938784" y="1153368"/>
            <a:ext cx="696912"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3" name="Grafik 28" descr="3 C160 33.tif">
            <a:extLst>
              <a:ext uri="{FF2B5EF4-FFF2-40B4-BE49-F238E27FC236}">
                <a16:creationId xmlns:a16="http://schemas.microsoft.com/office/drawing/2014/main" xmlns="" id="{61413925-72CD-7C4F-8E88-0ACE047822FC}"/>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7056884" y="915243"/>
            <a:ext cx="12954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4" name="Picture 13" descr="Q:\LP Bilder\Foto LP 08 AUS\Teil2_Aus\UH 10052.tif">
            <a:extLst>
              <a:ext uri="{FF2B5EF4-FFF2-40B4-BE49-F238E27FC236}">
                <a16:creationId xmlns:a16="http://schemas.microsoft.com/office/drawing/2014/main" xmlns="" id="{7F64B65D-2E08-4548-B111-E2B288BA6A56}"/>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664271" y="1658193"/>
            <a:ext cx="600075"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5" name="Picture 6">
            <a:extLst>
              <a:ext uri="{FF2B5EF4-FFF2-40B4-BE49-F238E27FC236}">
                <a16:creationId xmlns:a16="http://schemas.microsoft.com/office/drawing/2014/main" xmlns="" id="{19049BD6-CB0F-5947-8EFF-8E991DAEE1BC}"/>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2735709" y="1050181"/>
            <a:ext cx="720725"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Abgerundete rechteckige Legende 29">
            <a:extLst>
              <a:ext uri="{FF2B5EF4-FFF2-40B4-BE49-F238E27FC236}">
                <a16:creationId xmlns:a16="http://schemas.microsoft.com/office/drawing/2014/main" xmlns="" id="{69019844-B842-434C-8AAD-7AC567CB4AA1}"/>
              </a:ext>
            </a:extLst>
          </p:cNvPr>
          <p:cNvSpPr/>
          <p:nvPr/>
        </p:nvSpPr>
        <p:spPr>
          <a:xfrm>
            <a:off x="6552059" y="866031"/>
            <a:ext cx="2233612" cy="935037"/>
          </a:xfrm>
          <a:prstGeom prst="wedgeRoundRectCallout">
            <a:avLst>
              <a:gd name="adj1" fmla="val -157317"/>
              <a:gd name="adj2" fmla="val 217977"/>
              <a:gd name="adj3" fmla="val 16667"/>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1" name="Abgerundete rechteckige Legende 30">
            <a:extLst>
              <a:ext uri="{FF2B5EF4-FFF2-40B4-BE49-F238E27FC236}">
                <a16:creationId xmlns:a16="http://schemas.microsoft.com/office/drawing/2014/main" xmlns="" id="{E5059809-7471-3748-96E1-AB6A04EEF1A4}"/>
              </a:ext>
            </a:extLst>
          </p:cNvPr>
          <p:cNvSpPr/>
          <p:nvPr/>
        </p:nvSpPr>
        <p:spPr>
          <a:xfrm>
            <a:off x="1800671" y="1010493"/>
            <a:ext cx="1727200" cy="1295400"/>
          </a:xfrm>
          <a:prstGeom prst="wedgeRoundRectCallout">
            <a:avLst>
              <a:gd name="adj1" fmla="val 37592"/>
              <a:gd name="adj2" fmla="val 159422"/>
              <a:gd name="adj3" fmla="val 16667"/>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2" name="Abgerundete rechteckige Legende 31">
            <a:extLst>
              <a:ext uri="{FF2B5EF4-FFF2-40B4-BE49-F238E27FC236}">
                <a16:creationId xmlns:a16="http://schemas.microsoft.com/office/drawing/2014/main" xmlns="" id="{34BEBF3D-BE87-9045-95C2-7E7406329259}"/>
              </a:ext>
            </a:extLst>
          </p:cNvPr>
          <p:cNvSpPr/>
          <p:nvPr/>
        </p:nvSpPr>
        <p:spPr>
          <a:xfrm>
            <a:off x="4535934" y="866031"/>
            <a:ext cx="1079500" cy="863600"/>
          </a:xfrm>
          <a:prstGeom prst="wedgeRoundRectCallout">
            <a:avLst>
              <a:gd name="adj1" fmla="val -91531"/>
              <a:gd name="adj2" fmla="val 200422"/>
              <a:gd name="adj3" fmla="val 16667"/>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7" name="Abgerundete rechteckige Legende 36">
            <a:extLst>
              <a:ext uri="{FF2B5EF4-FFF2-40B4-BE49-F238E27FC236}">
                <a16:creationId xmlns:a16="http://schemas.microsoft.com/office/drawing/2014/main" xmlns="" id="{E4F1DCAE-FC0C-4243-B869-BA645300C64E}"/>
              </a:ext>
            </a:extLst>
          </p:cNvPr>
          <p:cNvSpPr/>
          <p:nvPr/>
        </p:nvSpPr>
        <p:spPr>
          <a:xfrm>
            <a:off x="360809" y="4248993"/>
            <a:ext cx="935037" cy="719138"/>
          </a:xfrm>
          <a:prstGeom prst="wedgeRoundRectCallout">
            <a:avLst>
              <a:gd name="adj1" fmla="val 165349"/>
              <a:gd name="adj2" fmla="val -32435"/>
              <a:gd name="adj3" fmla="val 16667"/>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35860" name="Grafik 38" descr="1 2201 61.jpg">
            <a:extLst>
              <a:ext uri="{FF2B5EF4-FFF2-40B4-BE49-F238E27FC236}">
                <a16:creationId xmlns:a16="http://schemas.microsoft.com/office/drawing/2014/main" xmlns="" id="{FD1CCC6F-4D7E-044B-B535-93A2B0D4EE80}"/>
              </a:ext>
            </a:extLst>
          </p:cNvPr>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bwMode="auto">
          <a:xfrm>
            <a:off x="4751834" y="5688856"/>
            <a:ext cx="668337"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1" name="Grafik 39" descr="1 4217_01_neu.jpg">
            <a:extLst>
              <a:ext uri="{FF2B5EF4-FFF2-40B4-BE49-F238E27FC236}">
                <a16:creationId xmlns:a16="http://schemas.microsoft.com/office/drawing/2014/main" xmlns="" id="{21DB23B5-A22B-B14E-AC31-AEAB3333D201}"/>
              </a:ext>
            </a:extLst>
          </p:cNvPr>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bwMode="auto">
          <a:xfrm>
            <a:off x="2951609" y="5833318"/>
            <a:ext cx="7000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2" name="Grafik 40" descr="2 2100 01.jpg">
            <a:extLst>
              <a:ext uri="{FF2B5EF4-FFF2-40B4-BE49-F238E27FC236}">
                <a16:creationId xmlns:a16="http://schemas.microsoft.com/office/drawing/2014/main" xmlns="" id="{689D118F-FBF2-1448-91C4-1EAF9F01CB38}"/>
              </a:ext>
            </a:extLst>
          </p:cNvPr>
          <p:cNvPicPr>
            <a:picLocks noChangeAspect="1"/>
          </p:cNvPicPr>
          <p:nvPr/>
        </p:nvPicPr>
        <p:blipFill>
          <a:blip r:embed="rId14" cstate="email">
            <a:extLst>
              <a:ext uri="{28A0092B-C50C-407E-A947-70E740481C1C}">
                <a14:useLocalDpi xmlns:a14="http://schemas.microsoft.com/office/drawing/2010/main"/>
              </a:ext>
            </a:extLst>
          </a:blip>
          <a:srcRect/>
          <a:stretch>
            <a:fillRect/>
          </a:stretch>
        </p:blipFill>
        <p:spPr bwMode="auto">
          <a:xfrm>
            <a:off x="503684" y="5596781"/>
            <a:ext cx="720725"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3" name="Grafik 42" descr="im 1.jpg">
            <a:extLst>
              <a:ext uri="{FF2B5EF4-FFF2-40B4-BE49-F238E27FC236}">
                <a16:creationId xmlns:a16="http://schemas.microsoft.com/office/drawing/2014/main" xmlns="" id="{ED90C62F-E700-7D46-8616-245FBB546B36}"/>
              </a:ext>
            </a:extLst>
          </p:cNvPr>
          <p:cNvPicPr>
            <a:picLocks noChangeAspect="1"/>
          </p:cNvPicPr>
          <p:nvPr/>
        </p:nvPicPr>
        <p:blipFill>
          <a:blip r:embed="rId15" cstate="email">
            <a:extLst>
              <a:ext uri="{28A0092B-C50C-407E-A947-70E740481C1C}">
                <a14:useLocalDpi xmlns:a14="http://schemas.microsoft.com/office/drawing/2010/main"/>
              </a:ext>
            </a:extLst>
          </a:blip>
          <a:srcRect/>
          <a:stretch>
            <a:fillRect/>
          </a:stretch>
        </p:blipFill>
        <p:spPr bwMode="auto">
          <a:xfrm>
            <a:off x="1224409" y="5760293"/>
            <a:ext cx="131603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4" name="Grafik 43" descr="kv 302 m.jpg">
            <a:extLst>
              <a:ext uri="{FF2B5EF4-FFF2-40B4-BE49-F238E27FC236}">
                <a16:creationId xmlns:a16="http://schemas.microsoft.com/office/drawing/2014/main" xmlns="" id="{C4094D5C-6997-B845-80E8-71D94948A962}"/>
              </a:ext>
            </a:extLst>
          </p:cNvPr>
          <p:cNvPicPr>
            <a:picLocks noChangeAspect="1"/>
          </p:cNvPicPr>
          <p:nvPr/>
        </p:nvPicPr>
        <p:blipFill>
          <a:blip r:embed="rId16" cstate="email">
            <a:extLst>
              <a:ext uri="{28A0092B-C50C-407E-A947-70E740481C1C}">
                <a14:useLocalDpi xmlns:a14="http://schemas.microsoft.com/office/drawing/2010/main"/>
              </a:ext>
            </a:extLst>
          </a:blip>
          <a:srcRect/>
          <a:stretch>
            <a:fillRect/>
          </a:stretch>
        </p:blipFill>
        <p:spPr bwMode="auto">
          <a:xfrm>
            <a:off x="432246" y="4320431"/>
            <a:ext cx="719138"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5" name="Grafik 44" descr="STR MW IG V 2411751.jpg">
            <a:extLst>
              <a:ext uri="{FF2B5EF4-FFF2-40B4-BE49-F238E27FC236}">
                <a16:creationId xmlns:a16="http://schemas.microsoft.com/office/drawing/2014/main" xmlns="" id="{CC8C00EA-AB64-E146-B874-45B4D732A2D2}"/>
              </a:ext>
            </a:extLst>
          </p:cNvPr>
          <p:cNvPicPr>
            <a:picLocks noChangeAspect="1"/>
          </p:cNvPicPr>
          <p:nvPr/>
        </p:nvPicPr>
        <p:blipFill>
          <a:blip r:embed="rId17" cstate="email">
            <a:extLst>
              <a:ext uri="{28A0092B-C50C-407E-A947-70E740481C1C}">
                <a14:useLocalDpi xmlns:a14="http://schemas.microsoft.com/office/drawing/2010/main"/>
              </a:ext>
            </a:extLst>
          </a:blip>
          <a:srcRect/>
          <a:stretch>
            <a:fillRect/>
          </a:stretch>
        </p:blipFill>
        <p:spPr bwMode="auto">
          <a:xfrm>
            <a:off x="432246" y="5985718"/>
            <a:ext cx="6477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Abgerundete rechteckige Legende 37">
            <a:extLst>
              <a:ext uri="{FF2B5EF4-FFF2-40B4-BE49-F238E27FC236}">
                <a16:creationId xmlns:a16="http://schemas.microsoft.com/office/drawing/2014/main" xmlns="" id="{CFCC562F-E8C3-C64F-812C-E85152E320F5}"/>
              </a:ext>
            </a:extLst>
          </p:cNvPr>
          <p:cNvSpPr/>
          <p:nvPr/>
        </p:nvSpPr>
        <p:spPr>
          <a:xfrm>
            <a:off x="360809" y="5544393"/>
            <a:ext cx="2374900" cy="1008063"/>
          </a:xfrm>
          <a:prstGeom prst="wedgeRoundRectCallout">
            <a:avLst>
              <a:gd name="adj1" fmla="val 46900"/>
              <a:gd name="adj2" fmla="val -154198"/>
              <a:gd name="adj3" fmla="val 16667"/>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35867" name="Picture 8">
            <a:extLst>
              <a:ext uri="{FF2B5EF4-FFF2-40B4-BE49-F238E27FC236}">
                <a16:creationId xmlns:a16="http://schemas.microsoft.com/office/drawing/2014/main" xmlns="" id="{E05DB747-2F1B-DB45-9AA9-8A78F88D4766}"/>
              </a:ext>
            </a:extLst>
          </p:cNvPr>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3923159" y="5760293"/>
            <a:ext cx="6858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Abgerundete rechteckige Legende 32">
            <a:extLst>
              <a:ext uri="{FF2B5EF4-FFF2-40B4-BE49-F238E27FC236}">
                <a16:creationId xmlns:a16="http://schemas.microsoft.com/office/drawing/2014/main" xmlns="" id="{40609E4B-5134-1B43-B08B-601D80AEDE15}"/>
              </a:ext>
            </a:extLst>
          </p:cNvPr>
          <p:cNvSpPr/>
          <p:nvPr/>
        </p:nvSpPr>
        <p:spPr bwMode="auto">
          <a:xfrm>
            <a:off x="2880171" y="5544393"/>
            <a:ext cx="3455988" cy="1008063"/>
          </a:xfrm>
          <a:prstGeom prst="wedgeRoundRectCallout">
            <a:avLst>
              <a:gd name="adj1" fmla="val -26993"/>
              <a:gd name="adj2" fmla="val -160185"/>
              <a:gd name="adj3" fmla="val 16667"/>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35869" name="Picture 35" descr="X:\Marketing\Marketing und Kommunikation NEU\Fotodatenbank\Energietechnik\2014-05-22_Produktbilder_HERZ_Energietechnik\HERZ Produktgruppe_.jpg">
            <a:extLst>
              <a:ext uri="{FF2B5EF4-FFF2-40B4-BE49-F238E27FC236}">
                <a16:creationId xmlns:a16="http://schemas.microsoft.com/office/drawing/2014/main" xmlns="" id="{27D1EE4F-7D5A-9649-8EB3-8983989CD77E}"/>
              </a:ext>
            </a:extLst>
          </p:cNvPr>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6625084" y="4391868"/>
            <a:ext cx="2035175"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71" name="Foliennummernplatzhalter 5">
            <a:extLst>
              <a:ext uri="{FF2B5EF4-FFF2-40B4-BE49-F238E27FC236}">
                <a16:creationId xmlns:a16="http://schemas.microsoft.com/office/drawing/2014/main" xmlns="" id="{C7A43AA7-726C-D042-8EC5-AB33D8479147}"/>
              </a:ext>
            </a:extLst>
          </p:cNvPr>
          <p:cNvSpPr txBox="1">
            <a:spLocks/>
          </p:cNvSpPr>
          <p:nvPr/>
        </p:nvSpPr>
        <p:spPr bwMode="auto">
          <a:xfrm>
            <a:off x="6409184" y="633179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algn="r" eaLnBrk="1" hangingPunct="1"/>
            <a:fld id="{3F87F5CE-8809-7C4C-99EA-24A06F947511}" type="slidenum">
              <a:rPr lang="de-DE" altLang="ru-RU" sz="1000">
                <a:latin typeface="Calibri" panose="020F0502020204030204" pitchFamily="34" charset="0"/>
              </a:rPr>
              <a:pPr algn="r" eaLnBrk="1" hangingPunct="1"/>
              <a:t>15</a:t>
            </a:fld>
            <a:endParaRPr lang="de-DE" altLang="ru-RU" sz="1000">
              <a:latin typeface="Calibri" panose="020F0502020204030204" pitchFamily="34" charset="0"/>
            </a:endParaRPr>
          </a:p>
        </p:txBody>
      </p:sp>
    </p:spTree>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Bild 2" descr="1 4006 20">
            <a:extLst>
              <a:ext uri="{FF2B5EF4-FFF2-40B4-BE49-F238E27FC236}">
                <a16:creationId xmlns:a16="http://schemas.microsoft.com/office/drawing/2014/main" xmlns="" id="{4EF5B3BC-7DDB-0B4C-9173-D9367808CDDB}"/>
              </a:ext>
            </a:extLst>
          </p:cNvPr>
          <p:cNvPicPr>
            <a:picLocks noChangeAspect="1" noChangeArrowheads="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107950" y="3659188"/>
            <a:ext cx="3001963"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herz_titel_ok.jpg" descr="/Users/bg/Desktop/Herz_Präsentation/PPT_2011-05-09/herz_titel_ok.jpg">
            <a:extLst>
              <a:ext uri="{FF2B5EF4-FFF2-40B4-BE49-F238E27FC236}">
                <a16:creationId xmlns:a16="http://schemas.microsoft.com/office/drawing/2014/main" xmlns="" id="{3DB3246C-CFB3-1E48-B161-57B1077D26C4}"/>
              </a:ext>
            </a:extLst>
          </p:cNvPr>
          <p:cNvPicPr>
            <a:picLocks noChangeAspect="1"/>
          </p:cNvPicPr>
          <p:nvPr/>
        </p:nvPicPr>
        <p:blipFill>
          <a:blip r:embed="rId3" r:link="rId4" cstate="email">
            <a:extLst>
              <a:ext uri="{28A0092B-C50C-407E-A947-70E740481C1C}">
                <a14:useLocalDpi xmlns:a14="http://schemas.microsoft.com/office/drawing/2010/main"/>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5">
            <a:extLst>
              <a:ext uri="{FF2B5EF4-FFF2-40B4-BE49-F238E27FC236}">
                <a16:creationId xmlns:a16="http://schemas.microsoft.com/office/drawing/2014/main" xmlns="" id="{847B68A5-C345-E748-8060-A4F7751D4EE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30950" y="3657600"/>
            <a:ext cx="2762250"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6">
            <a:extLst>
              <a:ext uri="{FF2B5EF4-FFF2-40B4-BE49-F238E27FC236}">
                <a16:creationId xmlns:a16="http://schemas.microsoft.com/office/drawing/2014/main" xmlns="" id="{752C067F-B96F-8B4F-86EC-493E5079668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217863" y="3657600"/>
            <a:ext cx="3051175"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herz_titel_ok.jpg" descr="/Users/bg/Desktop/Herz_Präsentation/PPT_2011-05-09/herz_titel_ok.jpg">
            <a:extLst>
              <a:ext uri="{FF2B5EF4-FFF2-40B4-BE49-F238E27FC236}">
                <a16:creationId xmlns:a16="http://schemas.microsoft.com/office/drawing/2014/main" xmlns="" id="{696E4E00-8CB2-EB4A-802B-3B2CF9B10BD9}"/>
              </a:ext>
            </a:extLst>
          </p:cNvPr>
          <p:cNvPicPr>
            <a:picLocks noChangeAspect="1"/>
          </p:cNvPicPr>
          <p:nvPr/>
        </p:nvPicPr>
        <p:blipFill>
          <a:blip r:embed="rId7" r:link="rId4" cstate="email">
            <a:extLst>
              <a:ext uri="{28A0092B-C50C-407E-A947-70E740481C1C}">
                <a14:useLocalDpi xmlns:a14="http://schemas.microsoft.com/office/drawing/2010/main"/>
              </a:ext>
            </a:extLst>
          </a:blip>
          <a:srcRect/>
          <a:stretch>
            <a:fillRect/>
          </a:stretch>
        </p:blipFill>
        <p:spPr bwMode="auto">
          <a:xfrm>
            <a:off x="1187450" y="0"/>
            <a:ext cx="7956550"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Bild 2" descr="1 4006 20">
            <a:extLst>
              <a:ext uri="{FF2B5EF4-FFF2-40B4-BE49-F238E27FC236}">
                <a16:creationId xmlns:a16="http://schemas.microsoft.com/office/drawing/2014/main" xmlns="" id="{25F61C29-C85B-B94A-9201-90CB6A51EBD4}"/>
              </a:ext>
            </a:extLst>
          </p:cNvPr>
          <p:cNvPicPr>
            <a:picLocks noChangeAspect="1" noChangeArrowheads="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107950" y="3659188"/>
            <a:ext cx="3001963"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11">
            <a:extLst>
              <a:ext uri="{FF2B5EF4-FFF2-40B4-BE49-F238E27FC236}">
                <a16:creationId xmlns:a16="http://schemas.microsoft.com/office/drawing/2014/main" xmlns="" id="{2F5F072D-18B6-9947-BD7A-618002DDC8A2}"/>
              </a:ext>
            </a:extLst>
          </p:cNvPr>
          <p:cNvPicPr>
            <a:picLocks noChangeAspect="1"/>
          </p:cNvPicPr>
          <p:nvPr/>
        </p:nvPicPr>
        <p:blipFill>
          <a:blip r:embed="rId8" cstate="email">
            <a:extLst>
              <a:ext uri="{28A0092B-C50C-407E-A947-70E740481C1C}">
                <a14:useLocalDpi xmlns:a14="http://schemas.microsoft.com/office/drawing/2010/main"/>
              </a:ext>
            </a:extLst>
          </a:blip>
          <a:srcRect t="-189"/>
          <a:stretch>
            <a:fillRect/>
          </a:stretch>
        </p:blipFill>
        <p:spPr bwMode="auto">
          <a:xfrm>
            <a:off x="686467" y="3730626"/>
            <a:ext cx="1857375" cy="289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4" name="Titel 22">
            <a:extLst>
              <a:ext uri="{FF2B5EF4-FFF2-40B4-BE49-F238E27FC236}">
                <a16:creationId xmlns:a16="http://schemas.microsoft.com/office/drawing/2014/main" xmlns="" id="{9E001C04-5613-764A-8E1F-CE16B7F6F6A9}"/>
              </a:ext>
            </a:extLst>
          </p:cNvPr>
          <p:cNvSpPr>
            <a:spLocks noGrp="1"/>
          </p:cNvSpPr>
          <p:nvPr>
            <p:ph type="ctrTitle" idx="4294967295"/>
          </p:nvPr>
        </p:nvSpPr>
        <p:spPr>
          <a:xfrm>
            <a:off x="531276" y="1700808"/>
            <a:ext cx="7437437" cy="1151905"/>
          </a:xfrm>
        </p:spPr>
        <p:txBody>
          <a:bodyPr lIns="0" tIns="0" rIns="0" bIns="0" anchor="t"/>
          <a:lstStyle/>
          <a:p>
            <a:pPr algn="l" eaLnBrk="1" hangingPunct="1"/>
            <a:r>
              <a:rPr kumimoji="0" lang="ru-RU" altLang="ru-RU" sz="4400" dirty="0">
                <a:solidFill>
                  <a:srgbClr val="FFFFFF"/>
                </a:solidFill>
                <a:latin typeface="HelveticaNeueLT Std" pitchFamily="34" charset="0"/>
                <a:cs typeface="Arial" panose="020B0604020202020204" pitchFamily="34" charset="0"/>
              </a:rPr>
              <a:t>Современные задачи ОВК</a:t>
            </a:r>
            <a:endParaRPr kumimoji="0" lang="de-DE" altLang="ru-RU" sz="2400" dirty="0">
              <a:solidFill>
                <a:srgbClr val="FFFFFF"/>
              </a:solidFill>
              <a:latin typeface="HelveticaNeueLT Std" pitchFamily="34" charset="0"/>
              <a:cs typeface="Arial" panose="020B0604020202020204" pitchFamily="34" charset="0"/>
            </a:endParaRPr>
          </a:p>
        </p:txBody>
      </p:sp>
    </p:spTree>
    <p:extLst>
      <p:ext uri="{BB962C8B-B14F-4D97-AF65-F5344CB8AC3E}">
        <p14:creationId xmlns:p14="http://schemas.microsoft.com/office/powerpoint/2010/main" val="394687713"/>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5"/>
          <p:cNvSpPr txBox="1">
            <a:spLocks/>
          </p:cNvSpPr>
          <p:nvPr/>
        </p:nvSpPr>
        <p:spPr bwMode="auto">
          <a:xfrm>
            <a:off x="6568037" y="5636270"/>
            <a:ext cx="2133600" cy="365125"/>
          </a:xfrm>
          <a:prstGeom prst="rect">
            <a:avLst/>
          </a:prstGeom>
          <a:noFill/>
          <a:ln w="9525">
            <a:noFill/>
            <a:miter lim="800000"/>
            <a:headEnd/>
            <a:tailEnd/>
          </a:ln>
        </p:spPr>
        <p:txBody>
          <a:bodyPr anchor="ctr"/>
          <a:lstStyle/>
          <a:p>
            <a:pPr algn="r"/>
            <a:fld id="{8FF4D456-B93B-42BA-A5F3-E68C20384C15}" type="slidenum">
              <a:rPr lang="de-DE" sz="1000">
                <a:solidFill>
                  <a:schemeClr val="bg1"/>
                </a:solidFill>
                <a:latin typeface="Calibri" pitchFamily="34" charset="0"/>
              </a:rPr>
              <a:pPr algn="r"/>
              <a:t>17</a:t>
            </a:fld>
            <a:endParaRPr lang="de-DE" sz="1000" dirty="0">
              <a:solidFill>
                <a:schemeClr val="bg1"/>
              </a:solidFill>
              <a:latin typeface="Calibri" pitchFamily="34" charset="0"/>
            </a:endParaRPr>
          </a:p>
        </p:txBody>
      </p:sp>
      <p:sp>
        <p:nvSpPr>
          <p:cNvPr id="28" name="Rectangle 8">
            <a:extLst>
              <a:ext uri="{FF2B5EF4-FFF2-40B4-BE49-F238E27FC236}">
                <a16:creationId xmlns:a16="http://schemas.microsoft.com/office/drawing/2014/main" xmlns="" id="{A9AC10F4-90DB-4EC2-A0FC-374FE7380A7C}"/>
              </a:ext>
            </a:extLst>
          </p:cNvPr>
          <p:cNvSpPr>
            <a:spLocks noChangeArrowheads="1"/>
          </p:cNvSpPr>
          <p:nvPr/>
        </p:nvSpPr>
        <p:spPr bwMode="auto">
          <a:xfrm>
            <a:off x="0" y="-26988"/>
            <a:ext cx="8243888" cy="719138"/>
          </a:xfrm>
          <a:prstGeom prst="rect">
            <a:avLst/>
          </a:prstGeom>
          <a:noFill/>
          <a:ln w="9525">
            <a:noFill/>
            <a:miter lim="800000"/>
            <a:headEnd/>
            <a:tailEnd/>
          </a:ln>
        </p:spPr>
        <p:txBody>
          <a:bodyPr anchor="ctr"/>
          <a:lstStyle/>
          <a:p>
            <a:pPr algn="ctr" eaLnBrk="0" hangingPunct="0">
              <a:defRPr/>
            </a:pPr>
            <a:r>
              <a:rPr lang="ru-RU" sz="2600" dirty="0">
                <a:solidFill>
                  <a:schemeClr val="bg1"/>
                </a:solidFill>
                <a:latin typeface="+mj-lt"/>
              </a:rPr>
              <a:t>Факторы комфорта человека</a:t>
            </a:r>
            <a:endParaRPr lang="de-DE" sz="2600" dirty="0">
              <a:solidFill>
                <a:schemeClr val="bg1"/>
              </a:solidFill>
              <a:latin typeface="+mj-lt"/>
            </a:endParaRPr>
          </a:p>
        </p:txBody>
      </p:sp>
      <p:sp>
        <p:nvSpPr>
          <p:cNvPr id="39" name="Textplatzhalter 5">
            <a:extLst>
              <a:ext uri="{FF2B5EF4-FFF2-40B4-BE49-F238E27FC236}">
                <a16:creationId xmlns:a16="http://schemas.microsoft.com/office/drawing/2014/main" xmlns="" id="{1454BDAC-437F-0A49-97BB-221FC988F863}"/>
              </a:ext>
            </a:extLst>
          </p:cNvPr>
          <p:cNvSpPr txBox="1">
            <a:spLocks/>
          </p:cNvSpPr>
          <p:nvPr/>
        </p:nvSpPr>
        <p:spPr>
          <a:xfrm>
            <a:off x="539552" y="980728"/>
            <a:ext cx="8435280" cy="5184576"/>
          </a:xfrm>
          <a:prstGeom prst="rect">
            <a:avLst/>
          </a:prstGeom>
        </p:spPr>
        <p:txBody>
          <a:bodyPr numCol="1" anchor="ctr"/>
          <a:lstStyle/>
          <a:p>
            <a:pPr marL="571500" marR="0" lvl="0" indent="-571500" defTabSz="914400" rtl="0" eaLnBrk="1" fontAlgn="base" latinLnBrk="0" hangingPunct="1">
              <a:lnSpc>
                <a:spcPct val="100000"/>
              </a:lnSpc>
              <a:spcBef>
                <a:spcPct val="20000"/>
              </a:spcBef>
              <a:spcAft>
                <a:spcPct val="0"/>
              </a:spcAft>
              <a:buClrTx/>
              <a:buSzTx/>
              <a:buFont typeface="Wingdings" pitchFamily="2" charset="2"/>
              <a:buChar char="q"/>
              <a:tabLst/>
              <a:defRPr/>
            </a:pPr>
            <a:r>
              <a:rPr lang="ru-RU" sz="2800" kern="0" dirty="0">
                <a:latin typeface="+mn-lt"/>
                <a:ea typeface="ヒラギノ角ゴ Pro W3"/>
                <a:cs typeface="+mn-cs"/>
                <a:sym typeface="Wingdings" pitchFamily="2" charset="2"/>
              </a:rPr>
              <a:t>Температура воздуха</a:t>
            </a:r>
          </a:p>
          <a:p>
            <a:pPr marL="571500" marR="0" lvl="0" indent="-571500" defTabSz="914400" rtl="0" eaLnBrk="1" fontAlgn="base" latinLnBrk="0" hangingPunct="1">
              <a:lnSpc>
                <a:spcPct val="100000"/>
              </a:lnSpc>
              <a:spcBef>
                <a:spcPct val="20000"/>
              </a:spcBef>
              <a:spcAft>
                <a:spcPct val="0"/>
              </a:spcAft>
              <a:buClrTx/>
              <a:buSzTx/>
              <a:buFont typeface="Wingdings" pitchFamily="2" charset="2"/>
              <a:buChar char="q"/>
              <a:tabLst/>
              <a:defRPr/>
            </a:pPr>
            <a:r>
              <a:rPr lang="ru-RU" sz="2800" kern="0" dirty="0">
                <a:latin typeface="+mn-lt"/>
                <a:ea typeface="ヒラギノ角ゴ Pro W3"/>
                <a:cs typeface="+mn-cs"/>
                <a:sym typeface="Wingdings" pitchFamily="2" charset="2"/>
              </a:rPr>
              <a:t>Влажность воздуха</a:t>
            </a:r>
          </a:p>
          <a:p>
            <a:pPr marL="571500" marR="0" lvl="0" indent="-571500" defTabSz="914400" rtl="0" eaLnBrk="1" fontAlgn="base" latinLnBrk="0" hangingPunct="1">
              <a:lnSpc>
                <a:spcPct val="100000"/>
              </a:lnSpc>
              <a:spcBef>
                <a:spcPct val="20000"/>
              </a:spcBef>
              <a:spcAft>
                <a:spcPct val="0"/>
              </a:spcAft>
              <a:buClrTx/>
              <a:buSzTx/>
              <a:buFont typeface="Wingdings" pitchFamily="2" charset="2"/>
              <a:buChar char="q"/>
              <a:tabLst/>
              <a:defRPr/>
            </a:pPr>
            <a:r>
              <a:rPr lang="ru-RU" sz="2800" kern="0" dirty="0">
                <a:latin typeface="+mn-lt"/>
                <a:ea typeface="ヒラギノ角ゴ Pro W3"/>
                <a:cs typeface="+mn-cs"/>
                <a:sym typeface="Wingdings" pitchFamily="2" charset="2"/>
              </a:rPr>
              <a:t>Скорость воздуха</a:t>
            </a:r>
          </a:p>
          <a:p>
            <a:pPr marL="571500" marR="0" lvl="0" indent="-571500" defTabSz="914400" rtl="0" eaLnBrk="1" fontAlgn="base" latinLnBrk="0" hangingPunct="1">
              <a:lnSpc>
                <a:spcPct val="100000"/>
              </a:lnSpc>
              <a:spcBef>
                <a:spcPct val="20000"/>
              </a:spcBef>
              <a:spcAft>
                <a:spcPct val="0"/>
              </a:spcAft>
              <a:buClrTx/>
              <a:buSzTx/>
              <a:buFont typeface="Wingdings" pitchFamily="2" charset="2"/>
              <a:buChar char="q"/>
              <a:tabLst/>
              <a:defRPr/>
            </a:pPr>
            <a:r>
              <a:rPr lang="ru-RU" sz="2800" kern="0" dirty="0">
                <a:latin typeface="+mn-lt"/>
                <a:ea typeface="ヒラギノ角ゴ Pro W3"/>
                <a:cs typeface="+mn-cs"/>
                <a:sym typeface="Wingdings" pitchFamily="2" charset="2"/>
              </a:rPr>
              <a:t>Загрязнение воздуха</a:t>
            </a:r>
          </a:p>
          <a:p>
            <a:pPr marL="571500" marR="0" lvl="0" indent="-571500" defTabSz="914400" rtl="0" eaLnBrk="1" fontAlgn="base" latinLnBrk="0" hangingPunct="1">
              <a:lnSpc>
                <a:spcPct val="100000"/>
              </a:lnSpc>
              <a:spcBef>
                <a:spcPct val="20000"/>
              </a:spcBef>
              <a:spcAft>
                <a:spcPct val="0"/>
              </a:spcAft>
              <a:buClrTx/>
              <a:buSzTx/>
              <a:buFont typeface="Wingdings" pitchFamily="2" charset="2"/>
              <a:buChar char="q"/>
              <a:tabLst/>
              <a:defRPr/>
            </a:pPr>
            <a:r>
              <a:rPr lang="ru-RU" sz="2800" kern="0" dirty="0">
                <a:latin typeface="+mn-lt"/>
                <a:ea typeface="ヒラギノ角ゴ Pro W3"/>
                <a:cs typeface="+mn-cs"/>
                <a:sym typeface="Wingdings" pitchFamily="2" charset="2"/>
              </a:rPr>
              <a:t>Температура поверхности</a:t>
            </a:r>
          </a:p>
          <a:p>
            <a:pPr marL="571500" marR="0" lvl="0" indent="-571500" defTabSz="914400" rtl="0" eaLnBrk="1" fontAlgn="base" latinLnBrk="0" hangingPunct="1">
              <a:lnSpc>
                <a:spcPct val="100000"/>
              </a:lnSpc>
              <a:spcBef>
                <a:spcPct val="20000"/>
              </a:spcBef>
              <a:spcAft>
                <a:spcPct val="0"/>
              </a:spcAft>
              <a:buClrTx/>
              <a:buSzTx/>
              <a:buFont typeface="Wingdings" pitchFamily="2" charset="2"/>
              <a:buChar char="q"/>
              <a:tabLst/>
              <a:defRPr/>
            </a:pPr>
            <a:r>
              <a:rPr lang="ru-RU" sz="2800" kern="0" dirty="0">
                <a:latin typeface="+mn-lt"/>
                <a:ea typeface="ヒラギノ角ゴ Pro W3"/>
                <a:cs typeface="+mn-cs"/>
                <a:sym typeface="Wingdings" pitchFamily="2" charset="2"/>
              </a:rPr>
              <a:t>Распределение составляющих теплообмена</a:t>
            </a:r>
          </a:p>
          <a:p>
            <a:pPr marL="571500" marR="0" lvl="0" indent="-571500" defTabSz="914400" rtl="0" eaLnBrk="1" fontAlgn="base" latinLnBrk="0" hangingPunct="1">
              <a:lnSpc>
                <a:spcPct val="100000"/>
              </a:lnSpc>
              <a:spcBef>
                <a:spcPct val="20000"/>
              </a:spcBef>
              <a:spcAft>
                <a:spcPct val="0"/>
              </a:spcAft>
              <a:buClrTx/>
              <a:buSzTx/>
              <a:buFont typeface="Wingdings" pitchFamily="2" charset="2"/>
              <a:buChar char="q"/>
              <a:tabLst/>
              <a:defRPr/>
            </a:pPr>
            <a:r>
              <a:rPr lang="ru-RU" sz="2800" kern="0" dirty="0">
                <a:latin typeface="+mn-lt"/>
                <a:ea typeface="ヒラギノ角ゴ Pro W3"/>
                <a:cs typeface="+mn-cs"/>
                <a:sym typeface="Wingdings" pitchFamily="2" charset="2"/>
              </a:rPr>
              <a:t>Свет</a:t>
            </a:r>
          </a:p>
          <a:p>
            <a:pPr marL="571500" marR="0" lvl="0" indent="-571500" defTabSz="914400" rtl="0" eaLnBrk="1" fontAlgn="base" latinLnBrk="0" hangingPunct="1">
              <a:lnSpc>
                <a:spcPct val="100000"/>
              </a:lnSpc>
              <a:spcBef>
                <a:spcPct val="20000"/>
              </a:spcBef>
              <a:spcAft>
                <a:spcPct val="0"/>
              </a:spcAft>
              <a:buClrTx/>
              <a:buSzTx/>
              <a:buFont typeface="Wingdings" pitchFamily="2" charset="2"/>
              <a:buChar char="q"/>
              <a:tabLst/>
              <a:defRPr/>
            </a:pPr>
            <a:r>
              <a:rPr lang="ru-RU" sz="2800" kern="0" dirty="0">
                <a:latin typeface="+mn-lt"/>
                <a:ea typeface="ヒラギノ角ゴ Pro W3"/>
                <a:cs typeface="+mn-cs"/>
                <a:sym typeface="Wingdings" pitchFamily="2" charset="2"/>
              </a:rPr>
              <a:t>Запах</a:t>
            </a:r>
          </a:p>
          <a:p>
            <a:pPr marL="571500" marR="0" lvl="0" indent="-571500" defTabSz="914400" rtl="0" eaLnBrk="1" fontAlgn="base" latinLnBrk="0" hangingPunct="1">
              <a:lnSpc>
                <a:spcPct val="100000"/>
              </a:lnSpc>
              <a:spcBef>
                <a:spcPct val="20000"/>
              </a:spcBef>
              <a:spcAft>
                <a:spcPct val="0"/>
              </a:spcAft>
              <a:buClrTx/>
              <a:buSzTx/>
              <a:buFont typeface="Wingdings" pitchFamily="2" charset="2"/>
              <a:buChar char="q"/>
              <a:tabLst/>
              <a:defRPr/>
            </a:pPr>
            <a:r>
              <a:rPr lang="ru-RU" sz="2800" kern="0" dirty="0">
                <a:latin typeface="+mn-lt"/>
                <a:ea typeface="ヒラギノ角ゴ Pro W3"/>
                <a:cs typeface="+mn-cs"/>
                <a:sym typeface="Wingdings" pitchFamily="2" charset="2"/>
              </a:rPr>
              <a:t>Шум</a:t>
            </a:r>
          </a:p>
          <a:p>
            <a:pPr marL="571500" marR="0" lvl="0" indent="-571500" defTabSz="914400" rtl="0" eaLnBrk="1" fontAlgn="base" latinLnBrk="0" hangingPunct="1">
              <a:lnSpc>
                <a:spcPct val="100000"/>
              </a:lnSpc>
              <a:spcBef>
                <a:spcPct val="20000"/>
              </a:spcBef>
              <a:spcAft>
                <a:spcPct val="0"/>
              </a:spcAft>
              <a:buClrTx/>
              <a:buSzTx/>
              <a:buFont typeface="Wingdings" pitchFamily="2" charset="2"/>
              <a:buChar char="q"/>
              <a:tabLst/>
              <a:defRPr/>
            </a:pPr>
            <a:r>
              <a:rPr lang="ru-RU" sz="2800" kern="0" dirty="0">
                <a:latin typeface="+mn-lt"/>
                <a:ea typeface="ヒラギノ角ゴ Pro W3"/>
                <a:cs typeface="+mn-cs"/>
                <a:sym typeface="Wingdings" pitchFamily="2" charset="2"/>
              </a:rPr>
              <a:t>Социальные критерии</a:t>
            </a:r>
          </a:p>
        </p:txBody>
      </p:sp>
    </p:spTree>
    <p:extLst>
      <p:ext uri="{BB962C8B-B14F-4D97-AF65-F5344CB8AC3E}">
        <p14:creationId xmlns:p14="http://schemas.microsoft.com/office/powerpoint/2010/main" val="2821624033"/>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2000" fill="hold"/>
                                        <p:tgtEl>
                                          <p:spTgt spid="39">
                                            <p:txEl>
                                              <p:pRg st="0" end="0"/>
                                            </p:txEl>
                                          </p:spTgt>
                                        </p:tgtEl>
                                        <p:attrNameLst>
                                          <p:attrName>style.color</p:attrName>
                                        </p:attrNameLst>
                                      </p:cBhvr>
                                      <p:to>
                                        <p:clrVal>
                                          <a:srgbClr val="FF0E00"/>
                                        </p:clrVal>
                                      </p:to>
                                    </p:set>
                                    <p:set>
                                      <p:cBhvr>
                                        <p:cTn id="7" dur="2000" fill="hold"/>
                                        <p:tgtEl>
                                          <p:spTgt spid="39">
                                            <p:txEl>
                                              <p:pRg st="0" end="0"/>
                                            </p:txEl>
                                          </p:spTgt>
                                        </p:tgtEl>
                                        <p:attrNameLst>
                                          <p:attrName>fillcolor</p:attrName>
                                        </p:attrNameLst>
                                      </p:cBhvr>
                                      <p:to>
                                        <p:clrVal>
                                          <a:srgbClr val="FF0E00"/>
                                        </p:clrVal>
                                      </p:to>
                                    </p:set>
                                    <p:set>
                                      <p:cBhvr>
                                        <p:cTn id="8" dur="2000" fill="hold"/>
                                        <p:tgtEl>
                                          <p:spTgt spid="39">
                                            <p:txEl>
                                              <p:pRg st="0" end="0"/>
                                            </p:txEl>
                                          </p:spTgt>
                                        </p:tgtEl>
                                        <p:attrNameLst>
                                          <p:attrName>fill.type</p:attrName>
                                        </p:attrNameLst>
                                      </p:cBhvr>
                                      <p:to>
                                        <p:strVal val="solid"/>
                                      </p:to>
                                    </p:set>
                                  </p:childTnLst>
                                </p:cTn>
                              </p:par>
                              <p:par>
                                <p:cTn id="9" presetID="16" presetClass="emph" presetSubtype="0" fill="hold" nodeType="withEffect">
                                  <p:stCondLst>
                                    <p:cond delay="0"/>
                                  </p:stCondLst>
                                  <p:iterate type="lt">
                                    <p:tmPct val="4000"/>
                                  </p:iterate>
                                  <p:childTnLst>
                                    <p:set>
                                      <p:cBhvr override="childStyle">
                                        <p:cTn id="10" dur="2000" fill="hold"/>
                                        <p:tgtEl>
                                          <p:spTgt spid="39">
                                            <p:txEl>
                                              <p:pRg st="1" end="1"/>
                                            </p:txEl>
                                          </p:spTgt>
                                        </p:tgtEl>
                                        <p:attrNameLst>
                                          <p:attrName>style.color</p:attrName>
                                        </p:attrNameLst>
                                      </p:cBhvr>
                                      <p:to>
                                        <p:clrVal>
                                          <a:srgbClr val="FF0E00"/>
                                        </p:clrVal>
                                      </p:to>
                                    </p:set>
                                    <p:set>
                                      <p:cBhvr>
                                        <p:cTn id="11" dur="2000" fill="hold"/>
                                        <p:tgtEl>
                                          <p:spTgt spid="39">
                                            <p:txEl>
                                              <p:pRg st="1" end="1"/>
                                            </p:txEl>
                                          </p:spTgt>
                                        </p:tgtEl>
                                        <p:attrNameLst>
                                          <p:attrName>fillcolor</p:attrName>
                                        </p:attrNameLst>
                                      </p:cBhvr>
                                      <p:to>
                                        <p:clrVal>
                                          <a:srgbClr val="FF0E00"/>
                                        </p:clrVal>
                                      </p:to>
                                    </p:set>
                                    <p:set>
                                      <p:cBhvr>
                                        <p:cTn id="12" dur="2000" fill="hold"/>
                                        <p:tgtEl>
                                          <p:spTgt spid="39">
                                            <p:txEl>
                                              <p:pRg st="1" end="1"/>
                                            </p:txEl>
                                          </p:spTgt>
                                        </p:tgtEl>
                                        <p:attrNameLst>
                                          <p:attrName>fill.type</p:attrName>
                                        </p:attrNameLst>
                                      </p:cBhvr>
                                      <p:to>
                                        <p:strVal val="solid"/>
                                      </p:to>
                                    </p:set>
                                  </p:childTnLst>
                                </p:cTn>
                              </p:par>
                              <p:par>
                                <p:cTn id="13" presetID="16" presetClass="emph" presetSubtype="0" fill="hold" nodeType="withEffect">
                                  <p:stCondLst>
                                    <p:cond delay="0"/>
                                  </p:stCondLst>
                                  <p:iterate type="lt">
                                    <p:tmPct val="4000"/>
                                  </p:iterate>
                                  <p:childTnLst>
                                    <p:set>
                                      <p:cBhvr override="childStyle">
                                        <p:cTn id="14" dur="2000" fill="hold"/>
                                        <p:tgtEl>
                                          <p:spTgt spid="39">
                                            <p:txEl>
                                              <p:pRg st="2" end="2"/>
                                            </p:txEl>
                                          </p:spTgt>
                                        </p:tgtEl>
                                        <p:attrNameLst>
                                          <p:attrName>style.color</p:attrName>
                                        </p:attrNameLst>
                                      </p:cBhvr>
                                      <p:to>
                                        <p:clrVal>
                                          <a:srgbClr val="FF0E00"/>
                                        </p:clrVal>
                                      </p:to>
                                    </p:set>
                                    <p:set>
                                      <p:cBhvr>
                                        <p:cTn id="15" dur="2000" fill="hold"/>
                                        <p:tgtEl>
                                          <p:spTgt spid="39">
                                            <p:txEl>
                                              <p:pRg st="2" end="2"/>
                                            </p:txEl>
                                          </p:spTgt>
                                        </p:tgtEl>
                                        <p:attrNameLst>
                                          <p:attrName>fillcolor</p:attrName>
                                        </p:attrNameLst>
                                      </p:cBhvr>
                                      <p:to>
                                        <p:clrVal>
                                          <a:srgbClr val="FF0E00"/>
                                        </p:clrVal>
                                      </p:to>
                                    </p:set>
                                    <p:set>
                                      <p:cBhvr>
                                        <p:cTn id="16" dur="2000" fill="hold"/>
                                        <p:tgtEl>
                                          <p:spTgt spid="39">
                                            <p:txEl>
                                              <p:pRg st="2" end="2"/>
                                            </p:txEl>
                                          </p:spTgt>
                                        </p:tgtEl>
                                        <p:attrNameLst>
                                          <p:attrName>fill.type</p:attrName>
                                        </p:attrNameLst>
                                      </p:cBhvr>
                                      <p:to>
                                        <p:strVal val="solid"/>
                                      </p:to>
                                    </p:set>
                                  </p:childTnLst>
                                </p:cTn>
                              </p:par>
                              <p:par>
                                <p:cTn id="17" presetID="16" presetClass="emph" presetSubtype="0" fill="hold" nodeType="withEffect">
                                  <p:stCondLst>
                                    <p:cond delay="0"/>
                                  </p:stCondLst>
                                  <p:iterate type="lt">
                                    <p:tmPct val="4000"/>
                                  </p:iterate>
                                  <p:childTnLst>
                                    <p:set>
                                      <p:cBhvr override="childStyle">
                                        <p:cTn id="18" dur="2000" fill="hold"/>
                                        <p:tgtEl>
                                          <p:spTgt spid="39">
                                            <p:txEl>
                                              <p:pRg st="5" end="5"/>
                                            </p:txEl>
                                          </p:spTgt>
                                        </p:tgtEl>
                                        <p:attrNameLst>
                                          <p:attrName>style.color</p:attrName>
                                        </p:attrNameLst>
                                      </p:cBhvr>
                                      <p:to>
                                        <p:clrVal>
                                          <a:srgbClr val="FF0E00"/>
                                        </p:clrVal>
                                      </p:to>
                                    </p:set>
                                    <p:set>
                                      <p:cBhvr>
                                        <p:cTn id="19" dur="2000" fill="hold"/>
                                        <p:tgtEl>
                                          <p:spTgt spid="39">
                                            <p:txEl>
                                              <p:pRg st="5" end="5"/>
                                            </p:txEl>
                                          </p:spTgt>
                                        </p:tgtEl>
                                        <p:attrNameLst>
                                          <p:attrName>fillcolor</p:attrName>
                                        </p:attrNameLst>
                                      </p:cBhvr>
                                      <p:to>
                                        <p:clrVal>
                                          <a:srgbClr val="FF0E00"/>
                                        </p:clrVal>
                                      </p:to>
                                    </p:set>
                                    <p:set>
                                      <p:cBhvr>
                                        <p:cTn id="20" dur="2000" fill="hold"/>
                                        <p:tgtEl>
                                          <p:spTgt spid="39">
                                            <p:txEl>
                                              <p:pRg st="5" end="5"/>
                                            </p:txEl>
                                          </p:spTgt>
                                        </p:tgtEl>
                                        <p:attrNameLst>
                                          <p:attrName>fill.type</p:attrName>
                                        </p:attrNameLst>
                                      </p:cBhvr>
                                      <p:to>
                                        <p:strVal val="solid"/>
                                      </p:to>
                                    </p:set>
                                  </p:childTnLst>
                                </p:cTn>
                              </p:par>
                              <p:par>
                                <p:cTn id="21" presetID="16" presetClass="emph" presetSubtype="0" fill="hold" nodeType="withEffect">
                                  <p:stCondLst>
                                    <p:cond delay="0"/>
                                  </p:stCondLst>
                                  <p:iterate type="lt">
                                    <p:tmPct val="4000"/>
                                  </p:iterate>
                                  <p:childTnLst>
                                    <p:set>
                                      <p:cBhvr override="childStyle">
                                        <p:cTn id="22" dur="2000" fill="hold"/>
                                        <p:tgtEl>
                                          <p:spTgt spid="39">
                                            <p:txEl>
                                              <p:pRg st="8" end="8"/>
                                            </p:txEl>
                                          </p:spTgt>
                                        </p:tgtEl>
                                        <p:attrNameLst>
                                          <p:attrName>style.color</p:attrName>
                                        </p:attrNameLst>
                                      </p:cBhvr>
                                      <p:to>
                                        <p:clrVal>
                                          <a:srgbClr val="FF0E00"/>
                                        </p:clrVal>
                                      </p:to>
                                    </p:set>
                                    <p:set>
                                      <p:cBhvr>
                                        <p:cTn id="23" dur="2000" fill="hold"/>
                                        <p:tgtEl>
                                          <p:spTgt spid="39">
                                            <p:txEl>
                                              <p:pRg st="8" end="8"/>
                                            </p:txEl>
                                          </p:spTgt>
                                        </p:tgtEl>
                                        <p:attrNameLst>
                                          <p:attrName>fillcolor</p:attrName>
                                        </p:attrNameLst>
                                      </p:cBhvr>
                                      <p:to>
                                        <p:clrVal>
                                          <a:srgbClr val="FF0E00"/>
                                        </p:clrVal>
                                      </p:to>
                                    </p:set>
                                    <p:set>
                                      <p:cBhvr>
                                        <p:cTn id="24" dur="2000" fill="hold"/>
                                        <p:tgtEl>
                                          <p:spTgt spid="39">
                                            <p:txEl>
                                              <p:pRg st="8" end="8"/>
                                            </p:txEl>
                                          </p:spTgt>
                                        </p:tgtEl>
                                        <p:attrNameLst>
                                          <p:attrName>fill.type</p:attrName>
                                        </p:attrNameLst>
                                      </p:cBhvr>
                                      <p:to>
                                        <p:strVal val="solid"/>
                                      </p:to>
                                    </p:set>
                                  </p:childTnLst>
                                </p:cTn>
                              </p:par>
                              <p:par>
                                <p:cTn id="25" presetID="16" presetClass="emph" presetSubtype="0" fill="hold" nodeType="withEffect">
                                  <p:stCondLst>
                                    <p:cond delay="0"/>
                                  </p:stCondLst>
                                  <p:iterate type="lt">
                                    <p:tmPct val="4000"/>
                                  </p:iterate>
                                  <p:childTnLst>
                                    <p:set>
                                      <p:cBhvr override="childStyle">
                                        <p:cTn id="26" dur="2000" fill="hold"/>
                                        <p:tgtEl>
                                          <p:spTgt spid="39">
                                            <p:txEl>
                                              <p:pRg st="4" end="4"/>
                                            </p:txEl>
                                          </p:spTgt>
                                        </p:tgtEl>
                                        <p:attrNameLst>
                                          <p:attrName>style.color</p:attrName>
                                        </p:attrNameLst>
                                      </p:cBhvr>
                                      <p:to>
                                        <p:clrVal>
                                          <a:srgbClr val="FF0E00"/>
                                        </p:clrVal>
                                      </p:to>
                                    </p:set>
                                    <p:set>
                                      <p:cBhvr>
                                        <p:cTn id="27" dur="2000" fill="hold"/>
                                        <p:tgtEl>
                                          <p:spTgt spid="39">
                                            <p:txEl>
                                              <p:pRg st="4" end="4"/>
                                            </p:txEl>
                                          </p:spTgt>
                                        </p:tgtEl>
                                        <p:attrNameLst>
                                          <p:attrName>fillcolor</p:attrName>
                                        </p:attrNameLst>
                                      </p:cBhvr>
                                      <p:to>
                                        <p:clrVal>
                                          <a:srgbClr val="FF0E00"/>
                                        </p:clrVal>
                                      </p:to>
                                    </p:set>
                                    <p:set>
                                      <p:cBhvr>
                                        <p:cTn id="28" dur="2000" fill="hold"/>
                                        <p:tgtEl>
                                          <p:spTgt spid="39">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8">
            <a:extLst>
              <a:ext uri="{FF2B5EF4-FFF2-40B4-BE49-F238E27FC236}">
                <a16:creationId xmlns:a16="http://schemas.microsoft.com/office/drawing/2014/main" xmlns="" id="{918760C1-753F-F447-9A31-0FA269F75F90}"/>
              </a:ext>
            </a:extLst>
          </p:cNvPr>
          <p:cNvSpPr txBox="1">
            <a:spLocks noChangeArrowheads="1"/>
          </p:cNvSpPr>
          <p:nvPr/>
        </p:nvSpPr>
        <p:spPr bwMode="auto">
          <a:xfrm>
            <a:off x="34925" y="44450"/>
            <a:ext cx="7416800" cy="585788"/>
          </a:xfrm>
          <a:prstGeom prst="rect">
            <a:avLst/>
          </a:prstGeom>
          <a:noFill/>
          <a:ln w="9525">
            <a:noFill/>
            <a:miter lim="800000"/>
            <a:headEnd/>
            <a:tailEnd/>
          </a:ln>
        </p:spPr>
        <p:txBody>
          <a:bodyPr anchor="ctr"/>
          <a:lstStyle/>
          <a:p>
            <a:pPr>
              <a:defRPr/>
            </a:pPr>
            <a:r>
              <a:rPr lang="de-AT" sz="2000" kern="0" dirty="0">
                <a:solidFill>
                  <a:schemeClr val="bg1"/>
                </a:solidFill>
                <a:latin typeface="+mn-lt"/>
                <a:ea typeface="+mj-ea"/>
                <a:cs typeface="+mj-cs"/>
              </a:rPr>
              <a:t> </a:t>
            </a:r>
          </a:p>
        </p:txBody>
      </p:sp>
      <p:grpSp>
        <p:nvGrpSpPr>
          <p:cNvPr id="45" name="Group 109">
            <a:extLst>
              <a:ext uri="{FF2B5EF4-FFF2-40B4-BE49-F238E27FC236}">
                <a16:creationId xmlns:a16="http://schemas.microsoft.com/office/drawing/2014/main" xmlns="" id="{8323935E-E809-C642-9877-8FDC75BB91BB}"/>
              </a:ext>
            </a:extLst>
          </p:cNvPr>
          <p:cNvGrpSpPr/>
          <p:nvPr/>
        </p:nvGrpSpPr>
        <p:grpSpPr>
          <a:xfrm>
            <a:off x="549365" y="2060848"/>
            <a:ext cx="3168352" cy="3829247"/>
            <a:chOff x="2521656" y="2033540"/>
            <a:chExt cx="1988122" cy="2366653"/>
          </a:xfrm>
        </p:grpSpPr>
        <p:sp>
          <p:nvSpPr>
            <p:cNvPr id="46" name="Oval 110">
              <a:extLst>
                <a:ext uri="{FF2B5EF4-FFF2-40B4-BE49-F238E27FC236}">
                  <a16:creationId xmlns:a16="http://schemas.microsoft.com/office/drawing/2014/main" xmlns="" id="{5EB6868E-DDA0-3C40-80E9-38A79E335170}"/>
                </a:ext>
              </a:extLst>
            </p:cNvPr>
            <p:cNvSpPr/>
            <p:nvPr/>
          </p:nvSpPr>
          <p:spPr>
            <a:xfrm>
              <a:off x="2668004" y="4164229"/>
              <a:ext cx="1731876" cy="235964"/>
            </a:xfrm>
            <a:prstGeom prst="ellipse">
              <a:avLst/>
            </a:prstGeom>
            <a:solidFill>
              <a:srgbClr val="000000">
                <a:alpha val="1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47" name="Oval 111">
              <a:extLst>
                <a:ext uri="{FF2B5EF4-FFF2-40B4-BE49-F238E27FC236}">
                  <a16:creationId xmlns:a16="http://schemas.microsoft.com/office/drawing/2014/main" xmlns="" id="{61A08279-228F-1E47-98C0-69B839086626}"/>
                </a:ext>
              </a:extLst>
            </p:cNvPr>
            <p:cNvSpPr/>
            <p:nvPr/>
          </p:nvSpPr>
          <p:spPr>
            <a:xfrm>
              <a:off x="2523328" y="2034385"/>
              <a:ext cx="1986450" cy="1986443"/>
            </a:xfrm>
            <a:prstGeom prst="ellipse">
              <a:avLst/>
            </a:prstGeom>
            <a:solidFill>
              <a:srgbClr val="282F39">
                <a:lumMod val="75000"/>
                <a:lumOff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8" name="Partial Circle 112">
              <a:extLst>
                <a:ext uri="{FF2B5EF4-FFF2-40B4-BE49-F238E27FC236}">
                  <a16:creationId xmlns:a16="http://schemas.microsoft.com/office/drawing/2014/main" xmlns="" id="{A6E24C6F-7568-CE49-B8DA-C3015A3FB97F}"/>
                </a:ext>
              </a:extLst>
            </p:cNvPr>
            <p:cNvSpPr/>
            <p:nvPr/>
          </p:nvSpPr>
          <p:spPr>
            <a:xfrm>
              <a:off x="2521656" y="2033540"/>
              <a:ext cx="1987287" cy="1987287"/>
            </a:xfrm>
            <a:prstGeom prst="pie">
              <a:avLst>
                <a:gd name="adj1" fmla="val 16256083"/>
                <a:gd name="adj2" fmla="val 5366912"/>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82F39"/>
                </a:solidFill>
                <a:effectLst/>
                <a:uLnTx/>
                <a:uFillTx/>
                <a:latin typeface="Calibri" panose="020F0502020204030204"/>
                <a:ea typeface="+mn-ea"/>
                <a:cs typeface="+mn-cs"/>
              </a:endParaRPr>
            </a:p>
          </p:txBody>
        </p:sp>
        <p:sp>
          <p:nvSpPr>
            <p:cNvPr id="49" name="Oval 113">
              <a:extLst>
                <a:ext uri="{FF2B5EF4-FFF2-40B4-BE49-F238E27FC236}">
                  <a16:creationId xmlns:a16="http://schemas.microsoft.com/office/drawing/2014/main" xmlns="" id="{72B9040D-570D-0148-B840-670AF2BD8F88}"/>
                </a:ext>
              </a:extLst>
            </p:cNvPr>
            <p:cNvSpPr/>
            <p:nvPr/>
          </p:nvSpPr>
          <p:spPr>
            <a:xfrm>
              <a:off x="2771961" y="2272161"/>
              <a:ext cx="1510052" cy="1510047"/>
            </a:xfrm>
            <a:prstGeom prst="ellipse">
              <a:avLst/>
            </a:prstGeom>
            <a:solidFill>
              <a:srgbClr val="282F3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0" name="TextBox 49">
              <a:extLst>
                <a:ext uri="{FF2B5EF4-FFF2-40B4-BE49-F238E27FC236}">
                  <a16:creationId xmlns:a16="http://schemas.microsoft.com/office/drawing/2014/main" xmlns="" id="{CB1E80FA-78D4-B44A-9454-7F0582B48226}"/>
                </a:ext>
              </a:extLst>
            </p:cNvPr>
            <p:cNvSpPr txBox="1"/>
            <p:nvPr/>
          </p:nvSpPr>
          <p:spPr>
            <a:xfrm>
              <a:off x="2829689" y="2834617"/>
              <a:ext cx="1444151" cy="57066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5400" b="1" kern="0" dirty="0">
                  <a:solidFill>
                    <a:srgbClr val="FFFFFF"/>
                  </a:solidFill>
                  <a:latin typeface="Noto Sans" panose="020B0502040504020204" pitchFamily="34"/>
                  <a:ea typeface="Noto Sans" panose="020B0502040504020204" pitchFamily="34"/>
                  <a:cs typeface="Noto Sans" panose="020B0502040504020204" pitchFamily="34"/>
                </a:rPr>
                <a:t>5</a:t>
              </a:r>
              <a:r>
                <a:rPr kumimoji="0" lang="en-US" sz="5400" b="1" i="0" u="none" strike="noStrike" kern="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0%</a:t>
              </a:r>
              <a:endParaRPr kumimoji="0" lang="en-GB" sz="5400" b="1" i="0" u="none" strike="noStrike" kern="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grpSp>
      <p:sp>
        <p:nvSpPr>
          <p:cNvPr id="14" name="Titel 4">
            <a:extLst>
              <a:ext uri="{FF2B5EF4-FFF2-40B4-BE49-F238E27FC236}">
                <a16:creationId xmlns:a16="http://schemas.microsoft.com/office/drawing/2014/main" xmlns="" id="{B339663B-A103-784E-88F4-E5FDE466182A}"/>
              </a:ext>
            </a:extLst>
          </p:cNvPr>
          <p:cNvSpPr txBox="1">
            <a:spLocks/>
          </p:cNvSpPr>
          <p:nvPr/>
        </p:nvSpPr>
        <p:spPr>
          <a:xfrm>
            <a:off x="3436255" y="2203535"/>
            <a:ext cx="5440265" cy="1513498"/>
          </a:xfrm>
          <a:prstGeom prst="rect">
            <a:avLst/>
          </a:prstGeom>
        </p:spPr>
        <p:txBody>
          <a:bodyPr/>
          <a:lstStyle/>
          <a:p>
            <a:pPr>
              <a:defRPr/>
            </a:pPr>
            <a:r>
              <a:rPr lang="ru-RU" sz="3200" b="1" kern="0" dirty="0">
                <a:solidFill>
                  <a:schemeClr val="tx2"/>
                </a:solidFill>
                <a:latin typeface="+mn-lt"/>
                <a:ea typeface="ヒラギノ角ゴ Pro W3"/>
                <a:cs typeface="+mj-cs"/>
              </a:rPr>
              <a:t>всей потребляемой энергии в ЕС идет на нужды отопления</a:t>
            </a:r>
            <a:endParaRPr kumimoji="0" lang="de-AT" sz="3200" b="1" i="0" u="none" strike="noStrike" kern="0" cap="none" spc="0" normalizeH="0" baseline="0" noProof="0" dirty="0">
              <a:ln>
                <a:noFill/>
              </a:ln>
              <a:solidFill>
                <a:schemeClr val="tx2"/>
              </a:solidFill>
              <a:effectLst/>
              <a:uLnTx/>
              <a:uFillTx/>
              <a:latin typeface="+mn-lt"/>
              <a:ea typeface="ヒラギノ角ゴ Pro W3"/>
              <a:cs typeface="+mj-cs"/>
            </a:endParaRPr>
          </a:p>
        </p:txBody>
      </p:sp>
      <p:grpSp>
        <p:nvGrpSpPr>
          <p:cNvPr id="10" name="Group 109">
            <a:extLst>
              <a:ext uri="{FF2B5EF4-FFF2-40B4-BE49-F238E27FC236}">
                <a16:creationId xmlns:a16="http://schemas.microsoft.com/office/drawing/2014/main" xmlns="" id="{6A4A48C0-0936-DA4C-8C00-BA797DD3CD33}"/>
              </a:ext>
            </a:extLst>
          </p:cNvPr>
          <p:cNvGrpSpPr/>
          <p:nvPr/>
        </p:nvGrpSpPr>
        <p:grpSpPr>
          <a:xfrm>
            <a:off x="5076766" y="4809042"/>
            <a:ext cx="812681" cy="982201"/>
            <a:chOff x="2521656" y="2033540"/>
            <a:chExt cx="1988122" cy="2366653"/>
          </a:xfrm>
        </p:grpSpPr>
        <p:sp>
          <p:nvSpPr>
            <p:cNvPr id="11" name="Oval 110">
              <a:extLst>
                <a:ext uri="{FF2B5EF4-FFF2-40B4-BE49-F238E27FC236}">
                  <a16:creationId xmlns:a16="http://schemas.microsoft.com/office/drawing/2014/main" xmlns="" id="{10ED78FD-6434-244B-ACA5-E6EE81C5FF62}"/>
                </a:ext>
              </a:extLst>
            </p:cNvPr>
            <p:cNvSpPr/>
            <p:nvPr/>
          </p:nvSpPr>
          <p:spPr>
            <a:xfrm>
              <a:off x="2668004" y="4164229"/>
              <a:ext cx="1731876" cy="235964"/>
            </a:xfrm>
            <a:prstGeom prst="ellipse">
              <a:avLst/>
            </a:prstGeom>
            <a:solidFill>
              <a:srgbClr val="000000">
                <a:alpha val="1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2" name="Oval 111">
              <a:extLst>
                <a:ext uri="{FF2B5EF4-FFF2-40B4-BE49-F238E27FC236}">
                  <a16:creationId xmlns:a16="http://schemas.microsoft.com/office/drawing/2014/main" xmlns="" id="{30A72DC3-8C52-9C4E-B61E-4D0E5B97BA61}"/>
                </a:ext>
              </a:extLst>
            </p:cNvPr>
            <p:cNvSpPr/>
            <p:nvPr/>
          </p:nvSpPr>
          <p:spPr>
            <a:xfrm>
              <a:off x="2523328" y="2034385"/>
              <a:ext cx="1986450" cy="1986443"/>
            </a:xfrm>
            <a:prstGeom prst="ellipse">
              <a:avLst/>
            </a:prstGeom>
            <a:solidFill>
              <a:srgbClr val="282F39">
                <a:lumMod val="75000"/>
                <a:lumOff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3" name="Partial Circle 112">
              <a:extLst>
                <a:ext uri="{FF2B5EF4-FFF2-40B4-BE49-F238E27FC236}">
                  <a16:creationId xmlns:a16="http://schemas.microsoft.com/office/drawing/2014/main" xmlns="" id="{81B4AC83-C3A6-7C49-83E9-E12CE2834976}"/>
                </a:ext>
              </a:extLst>
            </p:cNvPr>
            <p:cNvSpPr/>
            <p:nvPr/>
          </p:nvSpPr>
          <p:spPr>
            <a:xfrm>
              <a:off x="2521656" y="2033540"/>
              <a:ext cx="1987287" cy="1987287"/>
            </a:xfrm>
            <a:prstGeom prst="pie">
              <a:avLst>
                <a:gd name="adj1" fmla="val 16256083"/>
                <a:gd name="adj2" fmla="val 5366912"/>
              </a:avLst>
            </a:prstGeom>
            <a:solidFill>
              <a:srgbClr val="FFFF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82F39"/>
                </a:solidFill>
                <a:effectLst/>
                <a:uLnTx/>
                <a:uFillTx/>
                <a:latin typeface="Calibri" panose="020F0502020204030204"/>
                <a:ea typeface="+mn-ea"/>
                <a:cs typeface="+mn-cs"/>
              </a:endParaRPr>
            </a:p>
          </p:txBody>
        </p:sp>
        <p:sp>
          <p:nvSpPr>
            <p:cNvPr id="15" name="Oval 113">
              <a:extLst>
                <a:ext uri="{FF2B5EF4-FFF2-40B4-BE49-F238E27FC236}">
                  <a16:creationId xmlns:a16="http://schemas.microsoft.com/office/drawing/2014/main" xmlns="" id="{CD8BC1CE-71C0-5C44-AB63-15E3C1B8D139}"/>
                </a:ext>
              </a:extLst>
            </p:cNvPr>
            <p:cNvSpPr/>
            <p:nvPr/>
          </p:nvSpPr>
          <p:spPr>
            <a:xfrm>
              <a:off x="2771961" y="2272161"/>
              <a:ext cx="1510052" cy="1510047"/>
            </a:xfrm>
            <a:prstGeom prst="ellipse">
              <a:avLst/>
            </a:prstGeom>
            <a:solidFill>
              <a:srgbClr val="282F3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xmlns="" id="{0C709016-85C2-584E-9DC6-CAEEA59BDB33}"/>
                </a:ext>
              </a:extLst>
            </p:cNvPr>
            <p:cNvSpPr txBox="1"/>
            <p:nvPr/>
          </p:nvSpPr>
          <p:spPr>
            <a:xfrm>
              <a:off x="2793223" y="2741509"/>
              <a:ext cx="1444151" cy="74160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kern="0" dirty="0">
                  <a:solidFill>
                    <a:srgbClr val="FFFFFF"/>
                  </a:solidFill>
                  <a:latin typeface="Noto Sans" panose="020B0502040504020204" pitchFamily="34"/>
                  <a:ea typeface="Noto Sans" panose="020B0502040504020204" pitchFamily="34"/>
                  <a:cs typeface="Noto Sans" panose="020B0502040504020204" pitchFamily="34"/>
                </a:rPr>
                <a:t>45</a:t>
              </a:r>
              <a:r>
                <a:rPr kumimoji="0" lang="en-US" sz="1400" b="1" i="0" u="none" strike="noStrike" kern="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a:t>
              </a:r>
              <a:endParaRPr kumimoji="0" lang="en-GB" sz="1400" b="1" i="0" u="none" strike="noStrike" kern="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grpSp>
      <p:grpSp>
        <p:nvGrpSpPr>
          <p:cNvPr id="17" name="Group 109">
            <a:extLst>
              <a:ext uri="{FF2B5EF4-FFF2-40B4-BE49-F238E27FC236}">
                <a16:creationId xmlns:a16="http://schemas.microsoft.com/office/drawing/2014/main" xmlns="" id="{4D4232E8-4408-4E46-AE74-F3937261DDFE}"/>
              </a:ext>
            </a:extLst>
          </p:cNvPr>
          <p:cNvGrpSpPr/>
          <p:nvPr/>
        </p:nvGrpSpPr>
        <p:grpSpPr>
          <a:xfrm>
            <a:off x="6372200" y="4809042"/>
            <a:ext cx="812681" cy="982201"/>
            <a:chOff x="2521656" y="2033540"/>
            <a:chExt cx="1988122" cy="2366653"/>
          </a:xfrm>
        </p:grpSpPr>
        <p:sp>
          <p:nvSpPr>
            <p:cNvPr id="18" name="Oval 110">
              <a:extLst>
                <a:ext uri="{FF2B5EF4-FFF2-40B4-BE49-F238E27FC236}">
                  <a16:creationId xmlns:a16="http://schemas.microsoft.com/office/drawing/2014/main" xmlns="" id="{2386A6D1-5555-AD48-B1B5-097CED932351}"/>
                </a:ext>
              </a:extLst>
            </p:cNvPr>
            <p:cNvSpPr/>
            <p:nvPr/>
          </p:nvSpPr>
          <p:spPr>
            <a:xfrm>
              <a:off x="2668004" y="4164229"/>
              <a:ext cx="1731876" cy="235964"/>
            </a:xfrm>
            <a:prstGeom prst="ellipse">
              <a:avLst/>
            </a:prstGeom>
            <a:solidFill>
              <a:srgbClr val="000000">
                <a:alpha val="1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9" name="Oval 111">
              <a:extLst>
                <a:ext uri="{FF2B5EF4-FFF2-40B4-BE49-F238E27FC236}">
                  <a16:creationId xmlns:a16="http://schemas.microsoft.com/office/drawing/2014/main" xmlns="" id="{C8CFF9C3-1BAD-5D43-8653-DAFBEE88AC5D}"/>
                </a:ext>
              </a:extLst>
            </p:cNvPr>
            <p:cNvSpPr/>
            <p:nvPr/>
          </p:nvSpPr>
          <p:spPr>
            <a:xfrm>
              <a:off x="2523328" y="2034385"/>
              <a:ext cx="1986450" cy="1986443"/>
            </a:xfrm>
            <a:prstGeom prst="ellipse">
              <a:avLst/>
            </a:prstGeom>
            <a:solidFill>
              <a:srgbClr val="282F39">
                <a:lumMod val="75000"/>
                <a:lumOff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0" name="Partial Circle 112">
              <a:extLst>
                <a:ext uri="{FF2B5EF4-FFF2-40B4-BE49-F238E27FC236}">
                  <a16:creationId xmlns:a16="http://schemas.microsoft.com/office/drawing/2014/main" xmlns="" id="{A7F8632A-1AB0-F04E-8092-3E25C06C63E8}"/>
                </a:ext>
              </a:extLst>
            </p:cNvPr>
            <p:cNvSpPr/>
            <p:nvPr/>
          </p:nvSpPr>
          <p:spPr>
            <a:xfrm>
              <a:off x="2521656" y="2033540"/>
              <a:ext cx="1987287" cy="1987287"/>
            </a:xfrm>
            <a:prstGeom prst="pie">
              <a:avLst>
                <a:gd name="adj1" fmla="val 16256083"/>
                <a:gd name="adj2" fmla="val 5366912"/>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82F39"/>
                </a:solidFill>
                <a:effectLst/>
                <a:uLnTx/>
                <a:uFillTx/>
                <a:latin typeface="Calibri" panose="020F0502020204030204"/>
                <a:ea typeface="+mn-ea"/>
                <a:cs typeface="+mn-cs"/>
              </a:endParaRPr>
            </a:p>
          </p:txBody>
        </p:sp>
        <p:sp>
          <p:nvSpPr>
            <p:cNvPr id="21" name="Oval 113">
              <a:extLst>
                <a:ext uri="{FF2B5EF4-FFF2-40B4-BE49-F238E27FC236}">
                  <a16:creationId xmlns:a16="http://schemas.microsoft.com/office/drawing/2014/main" xmlns="" id="{2E2EC188-6BD9-8F49-A6E3-3E944B8B1732}"/>
                </a:ext>
              </a:extLst>
            </p:cNvPr>
            <p:cNvSpPr/>
            <p:nvPr/>
          </p:nvSpPr>
          <p:spPr>
            <a:xfrm>
              <a:off x="2771961" y="2272161"/>
              <a:ext cx="1510052" cy="1510047"/>
            </a:xfrm>
            <a:prstGeom prst="ellipse">
              <a:avLst/>
            </a:prstGeom>
            <a:solidFill>
              <a:srgbClr val="282F3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xmlns="" id="{13917B7A-5083-6840-9C8D-DEFCD9C6E3DF}"/>
                </a:ext>
              </a:extLst>
            </p:cNvPr>
            <p:cNvSpPr txBox="1"/>
            <p:nvPr/>
          </p:nvSpPr>
          <p:spPr>
            <a:xfrm>
              <a:off x="2793223" y="2741509"/>
              <a:ext cx="1444151" cy="74160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kern="0" dirty="0">
                  <a:solidFill>
                    <a:srgbClr val="FFFFFF"/>
                  </a:solidFill>
                  <a:latin typeface="Noto Sans" panose="020B0502040504020204" pitchFamily="34"/>
                  <a:ea typeface="Noto Sans" panose="020B0502040504020204" pitchFamily="34"/>
                  <a:cs typeface="Noto Sans" panose="020B0502040504020204" pitchFamily="34"/>
                </a:rPr>
                <a:t>37</a:t>
              </a:r>
              <a:r>
                <a:rPr kumimoji="0" lang="en-US" sz="1400" b="1" i="0" u="none" strike="noStrike" kern="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a:t>
              </a:r>
              <a:endParaRPr kumimoji="0" lang="en-GB" sz="1400" b="1" i="0" u="none" strike="noStrike" kern="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grpSp>
      <p:grpSp>
        <p:nvGrpSpPr>
          <p:cNvPr id="23" name="Group 109">
            <a:extLst>
              <a:ext uri="{FF2B5EF4-FFF2-40B4-BE49-F238E27FC236}">
                <a16:creationId xmlns:a16="http://schemas.microsoft.com/office/drawing/2014/main" xmlns="" id="{DBC3C109-10BA-3442-A357-D51A52A2071F}"/>
              </a:ext>
            </a:extLst>
          </p:cNvPr>
          <p:cNvGrpSpPr/>
          <p:nvPr/>
        </p:nvGrpSpPr>
        <p:grpSpPr>
          <a:xfrm>
            <a:off x="7667293" y="4809042"/>
            <a:ext cx="812681" cy="982201"/>
            <a:chOff x="2521656" y="2033540"/>
            <a:chExt cx="1988122" cy="2366653"/>
          </a:xfrm>
        </p:grpSpPr>
        <p:sp>
          <p:nvSpPr>
            <p:cNvPr id="24" name="Oval 110">
              <a:extLst>
                <a:ext uri="{FF2B5EF4-FFF2-40B4-BE49-F238E27FC236}">
                  <a16:creationId xmlns:a16="http://schemas.microsoft.com/office/drawing/2014/main" xmlns="" id="{4A84FD6E-8FA6-A042-89A1-7FD16F8AF631}"/>
                </a:ext>
              </a:extLst>
            </p:cNvPr>
            <p:cNvSpPr/>
            <p:nvPr/>
          </p:nvSpPr>
          <p:spPr>
            <a:xfrm>
              <a:off x="2668004" y="4164229"/>
              <a:ext cx="1731876" cy="235964"/>
            </a:xfrm>
            <a:prstGeom prst="ellipse">
              <a:avLst/>
            </a:prstGeom>
            <a:solidFill>
              <a:srgbClr val="000000">
                <a:alpha val="1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25" name="Oval 111">
              <a:extLst>
                <a:ext uri="{FF2B5EF4-FFF2-40B4-BE49-F238E27FC236}">
                  <a16:creationId xmlns:a16="http://schemas.microsoft.com/office/drawing/2014/main" xmlns="" id="{2BC4E5EF-F1CD-BF44-A2A4-834859ECC546}"/>
                </a:ext>
              </a:extLst>
            </p:cNvPr>
            <p:cNvSpPr/>
            <p:nvPr/>
          </p:nvSpPr>
          <p:spPr>
            <a:xfrm>
              <a:off x="2523328" y="2034385"/>
              <a:ext cx="1986450" cy="1986443"/>
            </a:xfrm>
            <a:prstGeom prst="ellipse">
              <a:avLst/>
            </a:prstGeom>
            <a:solidFill>
              <a:srgbClr val="282F39">
                <a:lumMod val="75000"/>
                <a:lumOff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6" name="Partial Circle 112">
              <a:extLst>
                <a:ext uri="{FF2B5EF4-FFF2-40B4-BE49-F238E27FC236}">
                  <a16:creationId xmlns:a16="http://schemas.microsoft.com/office/drawing/2014/main" xmlns="" id="{50AD30C3-99A6-C74C-95F3-ACE65B914EA8}"/>
                </a:ext>
              </a:extLst>
            </p:cNvPr>
            <p:cNvSpPr/>
            <p:nvPr/>
          </p:nvSpPr>
          <p:spPr>
            <a:xfrm>
              <a:off x="2521656" y="2033540"/>
              <a:ext cx="1987287" cy="1987287"/>
            </a:xfrm>
            <a:prstGeom prst="pie">
              <a:avLst>
                <a:gd name="adj1" fmla="val 16256083"/>
                <a:gd name="adj2" fmla="val 5366912"/>
              </a:avLst>
            </a:prstGeom>
            <a:solidFill>
              <a:schemeClr val="accent6">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82F39"/>
                </a:solidFill>
                <a:effectLst/>
                <a:uLnTx/>
                <a:uFillTx/>
                <a:latin typeface="Calibri" panose="020F0502020204030204"/>
                <a:ea typeface="+mn-ea"/>
                <a:cs typeface="+mn-cs"/>
              </a:endParaRPr>
            </a:p>
          </p:txBody>
        </p:sp>
        <p:sp>
          <p:nvSpPr>
            <p:cNvPr id="27" name="Oval 113">
              <a:extLst>
                <a:ext uri="{FF2B5EF4-FFF2-40B4-BE49-F238E27FC236}">
                  <a16:creationId xmlns:a16="http://schemas.microsoft.com/office/drawing/2014/main" xmlns="" id="{2E4E8633-4E86-8147-9FFD-E1388C63F3BE}"/>
                </a:ext>
              </a:extLst>
            </p:cNvPr>
            <p:cNvSpPr/>
            <p:nvPr/>
          </p:nvSpPr>
          <p:spPr>
            <a:xfrm>
              <a:off x="2771961" y="2272161"/>
              <a:ext cx="1510052" cy="1510047"/>
            </a:xfrm>
            <a:prstGeom prst="ellipse">
              <a:avLst/>
            </a:prstGeom>
            <a:solidFill>
              <a:srgbClr val="282F3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xmlns="" id="{91272996-A471-2843-824A-50901A1F9FD1}"/>
                </a:ext>
              </a:extLst>
            </p:cNvPr>
            <p:cNvSpPr txBox="1"/>
            <p:nvPr/>
          </p:nvSpPr>
          <p:spPr>
            <a:xfrm>
              <a:off x="2793223" y="2741509"/>
              <a:ext cx="1444151" cy="74160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kern="0" dirty="0">
                  <a:solidFill>
                    <a:srgbClr val="FFFFFF"/>
                  </a:solidFill>
                  <a:latin typeface="Noto Sans" panose="020B0502040504020204" pitchFamily="34"/>
                  <a:ea typeface="Noto Sans" panose="020B0502040504020204" pitchFamily="34"/>
                  <a:cs typeface="Noto Sans" panose="020B0502040504020204" pitchFamily="34"/>
                </a:rPr>
                <a:t>18</a:t>
              </a:r>
              <a:r>
                <a:rPr kumimoji="0" lang="en-US" sz="1400" b="1" i="0" u="none" strike="noStrike" kern="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a:t>
              </a:r>
              <a:endParaRPr kumimoji="0" lang="en-GB" sz="1400" b="1" i="0" u="none" strike="noStrike" kern="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grpSp>
      <p:sp>
        <p:nvSpPr>
          <p:cNvPr id="2" name="Прямоугольник 1">
            <a:extLst>
              <a:ext uri="{FF2B5EF4-FFF2-40B4-BE49-F238E27FC236}">
                <a16:creationId xmlns:a16="http://schemas.microsoft.com/office/drawing/2014/main" xmlns="" id="{52C2B833-E7E5-6146-8478-D6B545AF660B}"/>
              </a:ext>
            </a:extLst>
          </p:cNvPr>
          <p:cNvSpPr/>
          <p:nvPr/>
        </p:nvSpPr>
        <p:spPr>
          <a:xfrm>
            <a:off x="4879244" y="4229134"/>
            <a:ext cx="1207382" cy="523220"/>
          </a:xfrm>
          <a:prstGeom prst="rect">
            <a:avLst/>
          </a:prstGeom>
        </p:spPr>
        <p:txBody>
          <a:bodyPr wrap="none">
            <a:spAutoFit/>
          </a:bodyPr>
          <a:lstStyle/>
          <a:p>
            <a:pPr algn="ctr"/>
            <a:r>
              <a:rPr lang="ru-RU" sz="1400" b="1" kern="0" dirty="0">
                <a:solidFill>
                  <a:schemeClr val="tx2"/>
                </a:solidFill>
                <a:latin typeface="+mn-lt"/>
                <a:ea typeface="ヒラギノ角ゴ Pro W3"/>
              </a:rPr>
              <a:t>Жилищный</a:t>
            </a:r>
          </a:p>
          <a:p>
            <a:pPr algn="ctr"/>
            <a:r>
              <a:rPr lang="ru-RU" sz="1400" b="1" kern="0" dirty="0">
                <a:solidFill>
                  <a:schemeClr val="tx2"/>
                </a:solidFill>
                <a:latin typeface="+mn-lt"/>
                <a:ea typeface="ヒラギノ角ゴ Pro W3"/>
              </a:rPr>
              <a:t>сектор</a:t>
            </a:r>
            <a:endParaRPr lang="ru-RU" sz="1400" dirty="0">
              <a:latin typeface="+mn-lt"/>
            </a:endParaRPr>
          </a:p>
        </p:txBody>
      </p:sp>
      <p:sp>
        <p:nvSpPr>
          <p:cNvPr id="29" name="Прямоугольник 28">
            <a:extLst>
              <a:ext uri="{FF2B5EF4-FFF2-40B4-BE49-F238E27FC236}">
                <a16:creationId xmlns:a16="http://schemas.microsoft.com/office/drawing/2014/main" xmlns="" id="{54823925-FEF4-5842-8B69-64A74308ABC2}"/>
              </a:ext>
            </a:extLst>
          </p:cNvPr>
          <p:cNvSpPr/>
          <p:nvPr/>
        </p:nvSpPr>
        <p:spPr>
          <a:xfrm>
            <a:off x="6004106" y="4229134"/>
            <a:ext cx="1664238" cy="523220"/>
          </a:xfrm>
          <a:prstGeom prst="rect">
            <a:avLst/>
          </a:prstGeom>
        </p:spPr>
        <p:txBody>
          <a:bodyPr wrap="none">
            <a:spAutoFit/>
          </a:bodyPr>
          <a:lstStyle/>
          <a:p>
            <a:pPr algn="ctr"/>
            <a:r>
              <a:rPr lang="ru-RU" sz="1400" b="1" kern="0" dirty="0">
                <a:solidFill>
                  <a:schemeClr val="tx2"/>
                </a:solidFill>
                <a:latin typeface="+mn-lt"/>
                <a:ea typeface="ヒラギノ角ゴ Pro W3"/>
              </a:rPr>
              <a:t>Промышленный</a:t>
            </a:r>
          </a:p>
          <a:p>
            <a:pPr algn="ctr"/>
            <a:r>
              <a:rPr lang="ru-RU" sz="1400" b="1" kern="0" dirty="0">
                <a:solidFill>
                  <a:schemeClr val="tx2"/>
                </a:solidFill>
                <a:latin typeface="+mn-lt"/>
                <a:ea typeface="ヒラギノ角ゴ Pro W3"/>
              </a:rPr>
              <a:t>сектор</a:t>
            </a:r>
            <a:endParaRPr lang="ru-RU" sz="1400" dirty="0">
              <a:latin typeface="+mn-lt"/>
            </a:endParaRPr>
          </a:p>
        </p:txBody>
      </p:sp>
      <p:sp>
        <p:nvSpPr>
          <p:cNvPr id="30" name="Прямоугольник 29">
            <a:extLst>
              <a:ext uri="{FF2B5EF4-FFF2-40B4-BE49-F238E27FC236}">
                <a16:creationId xmlns:a16="http://schemas.microsoft.com/office/drawing/2014/main" xmlns="" id="{5343D908-8AC7-E44F-892B-5AF80A14C021}"/>
              </a:ext>
            </a:extLst>
          </p:cNvPr>
          <p:cNvSpPr/>
          <p:nvPr/>
        </p:nvSpPr>
        <p:spPr>
          <a:xfrm>
            <a:off x="7676164" y="4235276"/>
            <a:ext cx="809837" cy="523220"/>
          </a:xfrm>
          <a:prstGeom prst="rect">
            <a:avLst/>
          </a:prstGeom>
        </p:spPr>
        <p:txBody>
          <a:bodyPr wrap="none">
            <a:spAutoFit/>
          </a:bodyPr>
          <a:lstStyle/>
          <a:p>
            <a:pPr algn="ctr"/>
            <a:r>
              <a:rPr lang="ru-RU" sz="1400" b="1" kern="0" dirty="0">
                <a:solidFill>
                  <a:schemeClr val="tx2"/>
                </a:solidFill>
                <a:latin typeface="+mn-lt"/>
                <a:ea typeface="ヒラギノ角ゴ Pro W3"/>
              </a:rPr>
              <a:t>Сектор</a:t>
            </a:r>
          </a:p>
          <a:p>
            <a:pPr algn="ctr"/>
            <a:r>
              <a:rPr lang="ru-RU" sz="1400" b="1" kern="0" dirty="0">
                <a:solidFill>
                  <a:schemeClr val="tx2"/>
                </a:solidFill>
                <a:latin typeface="+mn-lt"/>
                <a:ea typeface="ヒラギノ角ゴ Pro W3"/>
              </a:rPr>
              <a:t>услуг</a:t>
            </a:r>
            <a:endParaRPr lang="ru-RU" sz="1400" dirty="0">
              <a:latin typeface="+mn-lt"/>
            </a:endParaRPr>
          </a:p>
        </p:txBody>
      </p:sp>
    </p:spTree>
    <p:extLst>
      <p:ext uri="{BB962C8B-B14F-4D97-AF65-F5344CB8AC3E}">
        <p14:creationId xmlns:p14="http://schemas.microsoft.com/office/powerpoint/2010/main" val="4076716794"/>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dissolve">
                                      <p:cBhvr>
                                        <p:cTn id="7" dur="500"/>
                                        <p:tgtEl>
                                          <p:spTgt spid="4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dissolve">
                                      <p:cBhvr>
                                        <p:cTn id="18" dur="500"/>
                                        <p:tgtEl>
                                          <p:spTgt spid="29"/>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dissolve">
                                      <p:cBhvr>
                                        <p:cTn id="21" dur="500"/>
                                        <p:tgtEl>
                                          <p:spTgt spid="30"/>
                                        </p:tgtEl>
                                      </p:cBhvr>
                                    </p:animEffect>
                                  </p:childTnLst>
                                </p:cTn>
                              </p:par>
                              <p:par>
                                <p:cTn id="22" presetID="9"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dissolve">
                                      <p:cBhvr>
                                        <p:cTn id="24" dur="500"/>
                                        <p:tgtEl>
                                          <p:spTgt spid="23"/>
                                        </p:tgtEl>
                                      </p:cBhvr>
                                    </p:animEffect>
                                  </p:childTnLst>
                                </p:cTn>
                              </p:par>
                              <p:par>
                                <p:cTn id="25" presetID="9"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ssolve">
                                      <p:cBhvr>
                                        <p:cTn id="27" dur="500"/>
                                        <p:tgtEl>
                                          <p:spTgt spid="17"/>
                                        </p:tgtEl>
                                      </p:cBhvr>
                                    </p:animEffect>
                                  </p:childTnLst>
                                </p:cTn>
                              </p:par>
                              <p:par>
                                <p:cTn id="28" presetID="9"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dissolv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8">
            <a:extLst>
              <a:ext uri="{FF2B5EF4-FFF2-40B4-BE49-F238E27FC236}">
                <a16:creationId xmlns:a16="http://schemas.microsoft.com/office/drawing/2014/main" xmlns="" id="{918760C1-753F-F447-9A31-0FA269F75F90}"/>
              </a:ext>
            </a:extLst>
          </p:cNvPr>
          <p:cNvSpPr txBox="1">
            <a:spLocks noChangeArrowheads="1"/>
          </p:cNvSpPr>
          <p:nvPr/>
        </p:nvSpPr>
        <p:spPr bwMode="auto">
          <a:xfrm>
            <a:off x="34925" y="44450"/>
            <a:ext cx="7416800" cy="585788"/>
          </a:xfrm>
          <a:prstGeom prst="rect">
            <a:avLst/>
          </a:prstGeom>
          <a:noFill/>
          <a:ln w="9525">
            <a:noFill/>
            <a:miter lim="800000"/>
            <a:headEnd/>
            <a:tailEnd/>
          </a:ln>
        </p:spPr>
        <p:txBody>
          <a:bodyPr anchor="ctr"/>
          <a:lstStyle/>
          <a:p>
            <a:pPr>
              <a:defRPr/>
            </a:pPr>
            <a:r>
              <a:rPr lang="de-AT" sz="2000" kern="0" dirty="0">
                <a:solidFill>
                  <a:schemeClr val="bg1"/>
                </a:solidFill>
                <a:latin typeface="+mn-lt"/>
                <a:ea typeface="+mj-ea"/>
                <a:cs typeface="+mj-cs"/>
              </a:rPr>
              <a:t> </a:t>
            </a:r>
          </a:p>
        </p:txBody>
      </p:sp>
      <p:grpSp>
        <p:nvGrpSpPr>
          <p:cNvPr id="9" name="Group 109">
            <a:extLst>
              <a:ext uri="{FF2B5EF4-FFF2-40B4-BE49-F238E27FC236}">
                <a16:creationId xmlns:a16="http://schemas.microsoft.com/office/drawing/2014/main" xmlns="" id="{23EA481E-1672-9F48-AE15-78462E7D147A}"/>
              </a:ext>
            </a:extLst>
          </p:cNvPr>
          <p:cNvGrpSpPr/>
          <p:nvPr/>
        </p:nvGrpSpPr>
        <p:grpSpPr>
          <a:xfrm>
            <a:off x="643903" y="1916832"/>
            <a:ext cx="3168352" cy="3829247"/>
            <a:chOff x="2521656" y="2033540"/>
            <a:chExt cx="1988122" cy="2366653"/>
          </a:xfrm>
        </p:grpSpPr>
        <p:sp>
          <p:nvSpPr>
            <p:cNvPr id="10" name="Oval 110">
              <a:extLst>
                <a:ext uri="{FF2B5EF4-FFF2-40B4-BE49-F238E27FC236}">
                  <a16:creationId xmlns:a16="http://schemas.microsoft.com/office/drawing/2014/main" xmlns="" id="{4DF296DC-80D1-C244-953C-741EE96A4DCC}"/>
                </a:ext>
              </a:extLst>
            </p:cNvPr>
            <p:cNvSpPr/>
            <p:nvPr/>
          </p:nvSpPr>
          <p:spPr>
            <a:xfrm>
              <a:off x="2668004" y="4164229"/>
              <a:ext cx="1731876" cy="235964"/>
            </a:xfrm>
            <a:prstGeom prst="ellipse">
              <a:avLst/>
            </a:prstGeom>
            <a:solidFill>
              <a:srgbClr val="000000">
                <a:alpha val="1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2" name="Oval 111">
              <a:extLst>
                <a:ext uri="{FF2B5EF4-FFF2-40B4-BE49-F238E27FC236}">
                  <a16:creationId xmlns:a16="http://schemas.microsoft.com/office/drawing/2014/main" xmlns="" id="{0234A868-0FB5-B842-9BDE-96DA41332B62}"/>
                </a:ext>
              </a:extLst>
            </p:cNvPr>
            <p:cNvSpPr/>
            <p:nvPr/>
          </p:nvSpPr>
          <p:spPr>
            <a:xfrm>
              <a:off x="2523328" y="2034385"/>
              <a:ext cx="1986450" cy="1986443"/>
            </a:xfrm>
            <a:prstGeom prst="ellipse">
              <a:avLst/>
            </a:prstGeom>
            <a:solidFill>
              <a:srgbClr val="282F39">
                <a:lumMod val="75000"/>
                <a:lumOff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3" name="Partial Circle 112">
              <a:extLst>
                <a:ext uri="{FF2B5EF4-FFF2-40B4-BE49-F238E27FC236}">
                  <a16:creationId xmlns:a16="http://schemas.microsoft.com/office/drawing/2014/main" xmlns="" id="{60C2426C-A04D-064B-8D7A-B10875E97B2C}"/>
                </a:ext>
              </a:extLst>
            </p:cNvPr>
            <p:cNvSpPr/>
            <p:nvPr/>
          </p:nvSpPr>
          <p:spPr>
            <a:xfrm>
              <a:off x="2521656" y="2033540"/>
              <a:ext cx="1987287" cy="1987287"/>
            </a:xfrm>
            <a:prstGeom prst="pie">
              <a:avLst>
                <a:gd name="adj1" fmla="val 16256083"/>
                <a:gd name="adj2" fmla="val 8679832"/>
              </a:avLst>
            </a:prstGeom>
            <a:solidFill>
              <a:schemeClr val="accent2">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82F39"/>
                </a:solidFill>
                <a:effectLst/>
                <a:uLnTx/>
                <a:uFillTx/>
                <a:latin typeface="Calibri" panose="020F0502020204030204"/>
                <a:ea typeface="+mn-ea"/>
                <a:cs typeface="+mn-cs"/>
              </a:endParaRPr>
            </a:p>
          </p:txBody>
        </p:sp>
        <p:sp>
          <p:nvSpPr>
            <p:cNvPr id="15" name="Oval 113">
              <a:extLst>
                <a:ext uri="{FF2B5EF4-FFF2-40B4-BE49-F238E27FC236}">
                  <a16:creationId xmlns:a16="http://schemas.microsoft.com/office/drawing/2014/main" xmlns="" id="{2580852D-9AEC-2543-92E5-2A481C189F8D}"/>
                </a:ext>
              </a:extLst>
            </p:cNvPr>
            <p:cNvSpPr/>
            <p:nvPr/>
          </p:nvSpPr>
          <p:spPr>
            <a:xfrm>
              <a:off x="2771961" y="2272161"/>
              <a:ext cx="1510052" cy="1510047"/>
            </a:xfrm>
            <a:prstGeom prst="ellipse">
              <a:avLst/>
            </a:prstGeom>
            <a:solidFill>
              <a:srgbClr val="282F3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xmlns="" id="{25FA2963-A7CD-6A49-BBC4-DE17933236F4}"/>
                </a:ext>
              </a:extLst>
            </p:cNvPr>
            <p:cNvSpPr txBox="1"/>
            <p:nvPr/>
          </p:nvSpPr>
          <p:spPr>
            <a:xfrm>
              <a:off x="2829689" y="2834617"/>
              <a:ext cx="1444151" cy="57066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70%</a:t>
              </a:r>
              <a:endParaRPr kumimoji="0" lang="en-GB" sz="5400" b="1" i="0" u="none" strike="noStrike" kern="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grpSp>
      <p:sp>
        <p:nvSpPr>
          <p:cNvPr id="14" name="Titel 4">
            <a:extLst>
              <a:ext uri="{FF2B5EF4-FFF2-40B4-BE49-F238E27FC236}">
                <a16:creationId xmlns:a16="http://schemas.microsoft.com/office/drawing/2014/main" xmlns="" id="{B339663B-A103-784E-88F4-E5FDE466182A}"/>
              </a:ext>
            </a:extLst>
          </p:cNvPr>
          <p:cNvSpPr txBox="1">
            <a:spLocks/>
          </p:cNvSpPr>
          <p:nvPr/>
        </p:nvSpPr>
        <p:spPr>
          <a:xfrm>
            <a:off x="3436255" y="2196612"/>
            <a:ext cx="5440265" cy="3051663"/>
          </a:xfrm>
          <a:prstGeom prst="rect">
            <a:avLst/>
          </a:prstGeom>
        </p:spPr>
        <p:txBody>
          <a:bodyPr/>
          <a:lstStyle/>
          <a:p>
            <a:pPr>
              <a:defRPr/>
            </a:pPr>
            <a:r>
              <a:rPr lang="ru-RU" sz="3200" b="1" kern="0" dirty="0">
                <a:solidFill>
                  <a:schemeClr val="tx2"/>
                </a:solidFill>
                <a:latin typeface="+mn-lt"/>
                <a:ea typeface="ヒラギノ角ゴ Pro W3"/>
                <a:cs typeface="+mj-cs"/>
              </a:rPr>
              <a:t>потребляемой энергии отопления можно сэкономить установкой современной изоляции</a:t>
            </a:r>
            <a:endParaRPr kumimoji="0" lang="de-AT" sz="3200" b="1" i="0" u="none" strike="noStrike" kern="0" cap="none" spc="0" normalizeH="0" baseline="0" noProof="0" dirty="0">
              <a:ln>
                <a:noFill/>
              </a:ln>
              <a:solidFill>
                <a:schemeClr val="tx2"/>
              </a:solidFill>
              <a:effectLst/>
              <a:uLnTx/>
              <a:uFillTx/>
              <a:latin typeface="+mn-lt"/>
              <a:ea typeface="ヒラギノ角ゴ Pro W3"/>
              <a:cs typeface="+mj-cs"/>
            </a:endParaRPr>
          </a:p>
        </p:txBody>
      </p:sp>
    </p:spTree>
    <p:extLst>
      <p:ext uri="{BB962C8B-B14F-4D97-AF65-F5344CB8AC3E}">
        <p14:creationId xmlns:p14="http://schemas.microsoft.com/office/powerpoint/2010/main" val="2848648485"/>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1"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par>
                                <p:cTn id="8" presetID="9"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xmlns="" id="{3CF94DEB-F30B-AF4D-8791-DA1C465B008A}"/>
              </a:ext>
            </a:extLst>
          </p:cNvPr>
          <p:cNvSpPr>
            <a:spLocks noGrp="1"/>
          </p:cNvSpPr>
          <p:nvPr>
            <p:ph type="title" idx="4294967295"/>
          </p:nvPr>
        </p:nvSpPr>
        <p:spPr>
          <a:xfrm>
            <a:off x="0" y="44450"/>
            <a:ext cx="9072563" cy="638175"/>
          </a:xfrm>
        </p:spPr>
        <p:txBody>
          <a:bodyPr/>
          <a:lstStyle/>
          <a:p>
            <a:pPr>
              <a:spcBef>
                <a:spcPct val="50000"/>
              </a:spcBef>
            </a:pPr>
            <a:r>
              <a:rPr kumimoji="0" lang="ru-RU" altLang="ru-RU" sz="2800">
                <a:solidFill>
                  <a:schemeClr val="bg1"/>
                </a:solidFill>
                <a:latin typeface="Arial" panose="020B0604020202020204" pitchFamily="34" charset="0"/>
                <a:cs typeface="Arial" panose="020B0604020202020204" pitchFamily="34" charset="0"/>
              </a:rPr>
              <a:t>Начиная с 1896 года</a:t>
            </a:r>
            <a:endParaRPr kumimoji="0" altLang="ru-RU" sz="2800">
              <a:solidFill>
                <a:schemeClr val="bg1"/>
              </a:solidFill>
              <a:latin typeface="Arial" panose="020B0604020202020204" pitchFamily="34" charset="0"/>
              <a:cs typeface="Arial" panose="020B0604020202020204" pitchFamily="34" charset="0"/>
            </a:endParaRPr>
          </a:p>
        </p:txBody>
      </p:sp>
      <p:sp>
        <p:nvSpPr>
          <p:cNvPr id="23556" name="Foliennummernplatzhalter 5">
            <a:extLst>
              <a:ext uri="{FF2B5EF4-FFF2-40B4-BE49-F238E27FC236}">
                <a16:creationId xmlns:a16="http://schemas.microsoft.com/office/drawing/2014/main" xmlns="" id="{802C4122-87DA-A340-8865-4B36508D8758}"/>
              </a:ext>
            </a:extLst>
          </p:cNvPr>
          <p:cNvSpPr txBox="1">
            <a:spLocks/>
          </p:cNvSpPr>
          <p:nvPr/>
        </p:nvSpPr>
        <p:spPr bwMode="auto">
          <a:xfrm>
            <a:off x="6516688"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algn="r" eaLnBrk="1" hangingPunct="1"/>
            <a:fld id="{C2BE8979-4877-654C-BB0F-91AF63008BE1}" type="slidenum">
              <a:rPr lang="de-DE" altLang="ru-RU" sz="1000">
                <a:solidFill>
                  <a:schemeClr val="bg1"/>
                </a:solidFill>
                <a:latin typeface="Calibri" panose="020F0502020204030204" pitchFamily="34" charset="0"/>
              </a:rPr>
              <a:pPr algn="r" eaLnBrk="1" hangingPunct="1"/>
              <a:t>2</a:t>
            </a:fld>
            <a:endParaRPr lang="de-DE" altLang="ru-RU" sz="1000">
              <a:solidFill>
                <a:schemeClr val="bg1"/>
              </a:solidFill>
              <a:latin typeface="Calibri" panose="020F0502020204030204" pitchFamily="34" charset="0"/>
            </a:endParaRPr>
          </a:p>
        </p:txBody>
      </p:sp>
      <p:pic>
        <p:nvPicPr>
          <p:cNvPr id="23557" name="Picture 3">
            <a:extLst>
              <a:ext uri="{FF2B5EF4-FFF2-40B4-BE49-F238E27FC236}">
                <a16:creationId xmlns:a16="http://schemas.microsoft.com/office/drawing/2014/main" xmlns="" id="{90F71EB7-69D8-1842-9A1B-1351D123387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35100" y="927664"/>
            <a:ext cx="6273800" cy="519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8">
            <a:extLst>
              <a:ext uri="{FF2B5EF4-FFF2-40B4-BE49-F238E27FC236}">
                <a16:creationId xmlns:a16="http://schemas.microsoft.com/office/drawing/2014/main" xmlns="" id="{918760C1-753F-F447-9A31-0FA269F75F90}"/>
              </a:ext>
            </a:extLst>
          </p:cNvPr>
          <p:cNvSpPr txBox="1">
            <a:spLocks noChangeArrowheads="1"/>
          </p:cNvSpPr>
          <p:nvPr/>
        </p:nvSpPr>
        <p:spPr bwMode="auto">
          <a:xfrm>
            <a:off x="34925" y="44450"/>
            <a:ext cx="7416800" cy="585788"/>
          </a:xfrm>
          <a:prstGeom prst="rect">
            <a:avLst/>
          </a:prstGeom>
          <a:noFill/>
          <a:ln w="9525">
            <a:noFill/>
            <a:miter lim="800000"/>
            <a:headEnd/>
            <a:tailEnd/>
          </a:ln>
        </p:spPr>
        <p:txBody>
          <a:bodyPr anchor="ctr"/>
          <a:lstStyle/>
          <a:p>
            <a:pPr>
              <a:defRPr/>
            </a:pPr>
            <a:r>
              <a:rPr lang="de-AT" sz="2000" kern="0" dirty="0">
                <a:solidFill>
                  <a:schemeClr val="bg1"/>
                </a:solidFill>
                <a:latin typeface="+mn-lt"/>
                <a:ea typeface="+mj-ea"/>
                <a:cs typeface="+mj-cs"/>
              </a:rPr>
              <a:t> </a:t>
            </a:r>
          </a:p>
        </p:txBody>
      </p:sp>
      <p:sp>
        <p:nvSpPr>
          <p:cNvPr id="14" name="Titel 4">
            <a:extLst>
              <a:ext uri="{FF2B5EF4-FFF2-40B4-BE49-F238E27FC236}">
                <a16:creationId xmlns:a16="http://schemas.microsoft.com/office/drawing/2014/main" xmlns="" id="{B339663B-A103-784E-88F4-E5FDE466182A}"/>
              </a:ext>
            </a:extLst>
          </p:cNvPr>
          <p:cNvSpPr txBox="1">
            <a:spLocks/>
          </p:cNvSpPr>
          <p:nvPr/>
        </p:nvSpPr>
        <p:spPr>
          <a:xfrm>
            <a:off x="3045584" y="1687176"/>
            <a:ext cx="5440265" cy="3051663"/>
          </a:xfrm>
          <a:prstGeom prst="rect">
            <a:avLst/>
          </a:prstGeom>
        </p:spPr>
        <p:txBody>
          <a:bodyPr/>
          <a:lstStyle/>
          <a:p>
            <a:pPr>
              <a:defRPr/>
            </a:pPr>
            <a:r>
              <a:rPr lang="ru-RU" sz="3200" b="1" kern="0" dirty="0">
                <a:solidFill>
                  <a:schemeClr val="tx2"/>
                </a:solidFill>
                <a:latin typeface="+mn-lt"/>
                <a:ea typeface="ヒラギノ角ゴ Pro W3"/>
                <a:cs typeface="+mj-cs"/>
              </a:rPr>
              <a:t>Согласно </a:t>
            </a:r>
            <a:r>
              <a:rPr lang="en-US" sz="3200" b="1" kern="0" dirty="0">
                <a:solidFill>
                  <a:schemeClr val="tx2"/>
                </a:solidFill>
                <a:latin typeface="+mn-lt"/>
                <a:ea typeface="ヒラギノ角ゴ Pro W3"/>
                <a:cs typeface="+mj-cs"/>
              </a:rPr>
              <a:t>European Environment and Health Committee </a:t>
            </a:r>
            <a:r>
              <a:rPr lang="ru-RU" sz="3200" b="1" kern="0" dirty="0">
                <a:solidFill>
                  <a:schemeClr val="tx2"/>
                </a:solidFill>
                <a:latin typeface="+mn-lt"/>
                <a:ea typeface="ヒラギノ角ゴ Pro W3"/>
                <a:cs typeface="+mj-cs"/>
              </a:rPr>
              <a:t>ежедневно около 5000 человек умирают от заболевания, вызванного синдромом больного здания</a:t>
            </a:r>
            <a:r>
              <a:rPr lang="ru-RU" sz="3200" b="1" kern="0" baseline="30000" dirty="0">
                <a:solidFill>
                  <a:schemeClr val="tx2"/>
                </a:solidFill>
                <a:latin typeface="+mn-lt"/>
                <a:ea typeface="ヒラギノ角ゴ Pro W3"/>
                <a:cs typeface="+mj-cs"/>
              </a:rPr>
              <a:t>1</a:t>
            </a:r>
            <a:endParaRPr kumimoji="0" lang="de-AT" sz="3200" b="1" i="0" u="none" strike="noStrike" kern="0" cap="none" spc="0" normalizeH="0" baseline="30000" noProof="0" dirty="0">
              <a:ln>
                <a:noFill/>
              </a:ln>
              <a:solidFill>
                <a:schemeClr val="tx2"/>
              </a:solidFill>
              <a:effectLst/>
              <a:uLnTx/>
              <a:uFillTx/>
              <a:latin typeface="+mn-lt"/>
              <a:ea typeface="ヒラギノ角ゴ Pro W3"/>
              <a:cs typeface="+mj-cs"/>
            </a:endParaRPr>
          </a:p>
        </p:txBody>
      </p:sp>
      <p:sp>
        <p:nvSpPr>
          <p:cNvPr id="5" name="Прямоугольник 4">
            <a:extLst>
              <a:ext uri="{FF2B5EF4-FFF2-40B4-BE49-F238E27FC236}">
                <a16:creationId xmlns:a16="http://schemas.microsoft.com/office/drawing/2014/main" xmlns="" id="{97DF9A50-775B-6D4C-A8D0-7F0D068FBA60}"/>
              </a:ext>
            </a:extLst>
          </p:cNvPr>
          <p:cNvSpPr/>
          <p:nvPr/>
        </p:nvSpPr>
        <p:spPr>
          <a:xfrm>
            <a:off x="251520" y="5858430"/>
            <a:ext cx="7960545" cy="738664"/>
          </a:xfrm>
          <a:prstGeom prst="rect">
            <a:avLst/>
          </a:prstGeom>
        </p:spPr>
        <p:txBody>
          <a:bodyPr wrap="square">
            <a:spAutoFit/>
          </a:bodyPr>
          <a:lstStyle/>
          <a:p>
            <a:r>
              <a:rPr lang="ru-RU" sz="1400" dirty="0">
                <a:solidFill>
                  <a:srgbClr val="000000"/>
                </a:solidFill>
                <a:latin typeface="Montserrat"/>
              </a:rPr>
              <a:t>1 Синдром больного здания (от англ. </a:t>
            </a:r>
            <a:r>
              <a:rPr lang="de-AT" sz="1400" dirty="0">
                <a:solidFill>
                  <a:srgbClr val="000000"/>
                </a:solidFill>
                <a:latin typeface="Montserrat"/>
              </a:rPr>
              <a:t>Sick Building Syndrome (SBS)) </a:t>
            </a:r>
            <a:r>
              <a:rPr lang="ru-RU" sz="1400" dirty="0">
                <a:solidFill>
                  <a:srgbClr val="000000"/>
                </a:solidFill>
                <a:latin typeface="Montserrat"/>
              </a:rPr>
              <a:t>характеризует состояние здоровья, при котором люди, которые проводят время в определённом здании, имеют плохое самочувствие. При этом видимых причин на это нет.</a:t>
            </a:r>
            <a:endParaRPr lang="ru-RU" sz="1400" dirty="0"/>
          </a:p>
        </p:txBody>
      </p:sp>
      <p:pic>
        <p:nvPicPr>
          <p:cNvPr id="7" name="Рисунок 6">
            <a:extLst>
              <a:ext uri="{FF2B5EF4-FFF2-40B4-BE49-F238E27FC236}">
                <a16:creationId xmlns:a16="http://schemas.microsoft.com/office/drawing/2014/main" xmlns="" id="{F97694B4-A901-9543-B73B-AB0E67C1ABBF}"/>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10000" b="90000" l="10000" r="90000">
                        <a14:backgroundMark x1="17125" y1="48817" x2="19875" y2="29586"/>
                        <a14:backgroundMark x1="19875" y1="29586" x2="21000" y2="27811"/>
                      </a14:backgroundRemoval>
                    </a14:imgEffect>
                  </a14:imgLayer>
                </a14:imgProps>
              </a:ext>
              <a:ext uri="{28A0092B-C50C-407E-A947-70E740481C1C}">
                <a14:useLocalDpi xmlns:a14="http://schemas.microsoft.com/office/drawing/2010/main"/>
              </a:ext>
            </a:extLst>
          </a:blip>
          <a:stretch>
            <a:fillRect/>
          </a:stretch>
        </p:blipFill>
        <p:spPr>
          <a:xfrm>
            <a:off x="-158955" y="1892419"/>
            <a:ext cx="3373535" cy="2846420"/>
          </a:xfrm>
          <a:prstGeom prst="rect">
            <a:avLst/>
          </a:prstGeom>
        </p:spPr>
      </p:pic>
    </p:spTree>
    <p:extLst>
      <p:ext uri="{BB962C8B-B14F-4D97-AF65-F5344CB8AC3E}">
        <p14:creationId xmlns:p14="http://schemas.microsoft.com/office/powerpoint/2010/main" val="234154573"/>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1"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par>
                                <p:cTn id="11" presetID="9" presetClass="entr" presetSubtype="0" fill="hold" grpId="1"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1"/>
      <p:bldP spid="5"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70" name="Picture 6" descr="Ähnliches Fot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63688" y="4295774"/>
            <a:ext cx="3409950" cy="2562226"/>
          </a:xfrm>
          <a:prstGeom prst="rect">
            <a:avLst/>
          </a:prstGeom>
          <a:noFill/>
        </p:spPr>
      </p:pic>
      <p:sp>
        <p:nvSpPr>
          <p:cNvPr id="4" name="Foliennummernplatzhalter 5"/>
          <p:cNvSpPr txBox="1">
            <a:spLocks/>
          </p:cNvSpPr>
          <p:nvPr/>
        </p:nvSpPr>
        <p:spPr bwMode="auto">
          <a:xfrm>
            <a:off x="6516688" y="6356350"/>
            <a:ext cx="2133600" cy="365125"/>
          </a:xfrm>
          <a:prstGeom prst="rect">
            <a:avLst/>
          </a:prstGeom>
          <a:noFill/>
          <a:ln w="9525">
            <a:noFill/>
            <a:miter lim="800000"/>
            <a:headEnd/>
            <a:tailEnd/>
          </a:ln>
        </p:spPr>
        <p:txBody>
          <a:bodyPr anchor="ctr"/>
          <a:lstStyle/>
          <a:p>
            <a:pPr algn="r"/>
            <a:fld id="{8FF4D456-B93B-42BA-A5F3-E68C20384C15}" type="slidenum">
              <a:rPr lang="de-DE" sz="1000">
                <a:solidFill>
                  <a:schemeClr val="bg1"/>
                </a:solidFill>
                <a:latin typeface="Calibri" pitchFamily="34" charset="0"/>
              </a:rPr>
              <a:pPr algn="r"/>
              <a:t>21</a:t>
            </a:fld>
            <a:endParaRPr lang="de-DE" sz="1000" dirty="0">
              <a:solidFill>
                <a:schemeClr val="bg1"/>
              </a:solidFill>
              <a:latin typeface="Calibri" pitchFamily="34" charset="0"/>
            </a:endParaRPr>
          </a:p>
        </p:txBody>
      </p:sp>
      <p:sp>
        <p:nvSpPr>
          <p:cNvPr id="26" name="Titel 4">
            <a:extLst>
              <a:ext uri="{FF2B5EF4-FFF2-40B4-BE49-F238E27FC236}">
                <a16:creationId xmlns:a16="http://schemas.microsoft.com/office/drawing/2014/main" xmlns="" id="{926802AB-0A50-4DB1-9685-FC76A573941E}"/>
              </a:ext>
            </a:extLst>
          </p:cNvPr>
          <p:cNvSpPr txBox="1">
            <a:spLocks/>
          </p:cNvSpPr>
          <p:nvPr/>
        </p:nvSpPr>
        <p:spPr>
          <a:xfrm>
            <a:off x="517459" y="873352"/>
            <a:ext cx="8229600" cy="696813"/>
          </a:xfrm>
          <a:prstGeom prst="rect">
            <a:avLst/>
          </a:prstGeom>
        </p:spPr>
        <p:txBody>
          <a:bodyPr/>
          <a:lstStyle/>
          <a:p>
            <a:pPr>
              <a:defRPr/>
            </a:pPr>
            <a:r>
              <a:rPr lang="ru-RU" sz="1900" b="1" kern="0" dirty="0">
                <a:solidFill>
                  <a:schemeClr val="tx2"/>
                </a:solidFill>
                <a:latin typeface="+mn-lt"/>
                <a:ea typeface="ヒラギノ角ゴ Pro W3"/>
                <a:cs typeface="+mj-cs"/>
              </a:rPr>
              <a:t>Римский “теплый пол</a:t>
            </a:r>
            <a:r>
              <a:rPr lang="de-AT" sz="1900" b="1" kern="0" dirty="0">
                <a:solidFill>
                  <a:schemeClr val="tx2"/>
                </a:solidFill>
                <a:latin typeface="+mn-lt"/>
                <a:ea typeface="ヒラギノ角ゴ Pro W3"/>
                <a:cs typeface="+mj-cs"/>
              </a:rPr>
              <a:t>“ </a:t>
            </a:r>
            <a:r>
              <a:rPr lang="ru-RU" sz="1900" b="1" kern="0" dirty="0" err="1">
                <a:solidFill>
                  <a:schemeClr val="tx2"/>
                </a:solidFill>
                <a:latin typeface="+mn-lt"/>
                <a:ea typeface="ヒラギノ角ゴ Pro W3"/>
                <a:cs typeface="+mj-cs"/>
              </a:rPr>
              <a:t>Гипокауст</a:t>
            </a:r>
            <a:r>
              <a:rPr lang="ru-RU" sz="1900" b="1" kern="0" dirty="0">
                <a:solidFill>
                  <a:schemeClr val="tx2"/>
                </a:solidFill>
                <a:latin typeface="+mn-lt"/>
                <a:ea typeface="ヒラギノ角ゴ Pro W3"/>
                <a:cs typeface="+mj-cs"/>
              </a:rPr>
              <a:t>, </a:t>
            </a:r>
            <a:r>
              <a:rPr lang="de-AT" sz="1900" b="1" kern="0" dirty="0">
                <a:solidFill>
                  <a:schemeClr val="tx2"/>
                </a:solidFill>
                <a:latin typeface="+mn-lt"/>
                <a:ea typeface="ヒラギノ角ゴ Pro W3"/>
                <a:cs typeface="+mj-cs"/>
              </a:rPr>
              <a:t>350 </a:t>
            </a:r>
            <a:r>
              <a:rPr lang="ru-RU" sz="1900" b="1" kern="0" dirty="0">
                <a:solidFill>
                  <a:schemeClr val="tx2"/>
                </a:solidFill>
                <a:latin typeface="+mn-lt"/>
                <a:ea typeface="ヒラギノ角ゴ Pro W3"/>
                <a:cs typeface="+mj-cs"/>
              </a:rPr>
              <a:t>лет до н.э.</a:t>
            </a:r>
            <a:endParaRPr kumimoji="0" lang="de-AT" sz="1900" b="1" i="0" u="none" strike="noStrike" kern="0" cap="none" spc="0" normalizeH="0" baseline="0" noProof="0" dirty="0">
              <a:ln>
                <a:noFill/>
              </a:ln>
              <a:solidFill>
                <a:schemeClr val="tx2"/>
              </a:solidFill>
              <a:effectLst/>
              <a:uLnTx/>
              <a:uFillTx/>
              <a:latin typeface="+mn-lt"/>
              <a:ea typeface="ヒラギノ角ゴ Pro W3"/>
              <a:cs typeface="+mj-cs"/>
            </a:endParaRPr>
          </a:p>
        </p:txBody>
      </p:sp>
      <p:sp>
        <p:nvSpPr>
          <p:cNvPr id="28" name="Rectangle 8">
            <a:extLst>
              <a:ext uri="{FF2B5EF4-FFF2-40B4-BE49-F238E27FC236}">
                <a16:creationId xmlns:a16="http://schemas.microsoft.com/office/drawing/2014/main" xmlns="" id="{A9AC10F4-90DB-4EC2-A0FC-374FE7380A7C}"/>
              </a:ext>
            </a:extLst>
          </p:cNvPr>
          <p:cNvSpPr>
            <a:spLocks noChangeArrowheads="1"/>
          </p:cNvSpPr>
          <p:nvPr/>
        </p:nvSpPr>
        <p:spPr bwMode="auto">
          <a:xfrm>
            <a:off x="0" y="-26988"/>
            <a:ext cx="8243888" cy="719138"/>
          </a:xfrm>
          <a:prstGeom prst="rect">
            <a:avLst/>
          </a:prstGeom>
          <a:noFill/>
          <a:ln w="9525">
            <a:noFill/>
            <a:miter lim="800000"/>
            <a:headEnd/>
            <a:tailEnd/>
          </a:ln>
        </p:spPr>
        <p:txBody>
          <a:bodyPr anchor="ctr"/>
          <a:lstStyle/>
          <a:p>
            <a:pPr algn="ctr" eaLnBrk="0" hangingPunct="0">
              <a:defRPr/>
            </a:pPr>
            <a:r>
              <a:rPr lang="ru-RU" sz="2600" dirty="0">
                <a:solidFill>
                  <a:schemeClr val="bg1"/>
                </a:solidFill>
                <a:latin typeface="+mj-lt"/>
              </a:rPr>
              <a:t>Отопление</a:t>
            </a:r>
            <a:endParaRPr lang="de-DE" sz="2600" dirty="0">
              <a:solidFill>
                <a:schemeClr val="bg1"/>
              </a:solidFill>
              <a:latin typeface="+mj-lt"/>
            </a:endParaRPr>
          </a:p>
        </p:txBody>
      </p:sp>
      <p:pic>
        <p:nvPicPr>
          <p:cNvPr id="139266" name="Picture 2" descr="Ähnliches Fot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2370" y="1751368"/>
            <a:ext cx="3409950" cy="2705100"/>
          </a:xfrm>
          <a:prstGeom prst="rect">
            <a:avLst/>
          </a:prstGeom>
          <a:noFill/>
        </p:spPr>
      </p:pic>
      <p:pic>
        <p:nvPicPr>
          <p:cNvPr id="139268" name="Picture 4" descr="Bildergebnis für hypokausten bild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55976" y="1844824"/>
            <a:ext cx="4392488" cy="3214615"/>
          </a:xfrm>
          <a:prstGeom prst="rect">
            <a:avLst/>
          </a:prstGeom>
          <a:noFill/>
        </p:spPr>
      </p:pic>
    </p:spTree>
    <p:extLst>
      <p:ext uri="{BB962C8B-B14F-4D97-AF65-F5344CB8AC3E}">
        <p14:creationId xmlns:p14="http://schemas.microsoft.com/office/powerpoint/2010/main" val="248048891"/>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uppieren 27">
            <a:extLst>
              <a:ext uri="{FF2B5EF4-FFF2-40B4-BE49-F238E27FC236}">
                <a16:creationId xmlns:a16="http://schemas.microsoft.com/office/drawing/2014/main" xmlns="" id="{013F9678-502F-0548-9599-478DC560F30B}"/>
              </a:ext>
            </a:extLst>
          </p:cNvPr>
          <p:cNvGrpSpPr>
            <a:grpSpLocks/>
          </p:cNvGrpSpPr>
          <p:nvPr/>
        </p:nvGrpSpPr>
        <p:grpSpPr bwMode="auto">
          <a:xfrm>
            <a:off x="0" y="717550"/>
            <a:ext cx="323850" cy="6165850"/>
            <a:chOff x="0" y="404664"/>
            <a:chExt cx="323528" cy="4932544"/>
          </a:xfrm>
        </p:grpSpPr>
        <p:sp>
          <p:nvSpPr>
            <p:cNvPr id="4" name="Rechteck 3">
              <a:extLst>
                <a:ext uri="{FF2B5EF4-FFF2-40B4-BE49-F238E27FC236}">
                  <a16:creationId xmlns:a16="http://schemas.microsoft.com/office/drawing/2014/main" xmlns="" id="{4D72F9BF-8886-D148-AF86-439F065F3AF8}"/>
                </a:ext>
              </a:extLst>
            </p:cNvPr>
            <p:cNvSpPr/>
            <p:nvPr/>
          </p:nvSpPr>
          <p:spPr bwMode="auto">
            <a:xfrm>
              <a:off x="0" y="404664"/>
              <a:ext cx="323528" cy="1656000"/>
            </a:xfrm>
            <a:prstGeom prst="rect">
              <a:avLst/>
            </a:prstGeom>
            <a:solidFill>
              <a:srgbClr val="908D86"/>
            </a:solidFill>
            <a:ln w="9525" cap="flat" cmpd="sng" algn="ctr">
              <a:solidFill>
                <a:srgbClr val="908D86"/>
              </a:solidFill>
              <a:prstDash val="solid"/>
              <a:round/>
              <a:headEnd type="none" w="med" len="med"/>
              <a:tailEnd type="none" w="med" len="med"/>
            </a:ln>
            <a:effectLst/>
          </p:spPr>
          <p:txBody>
            <a:bodyPr vert="vert270"/>
            <a:lstStyle/>
            <a:p>
              <a:pPr algn="ctr">
                <a:defRPr/>
              </a:pPr>
              <a:r>
                <a:rPr lang="de-AT" sz="1200" dirty="0">
                  <a:latin typeface="+mn-lt"/>
                  <a:cs typeface="Times New Roman" pitchFamily="18" charset="0"/>
                </a:rPr>
                <a:t>HERZ Group</a:t>
              </a:r>
              <a:endParaRPr lang="de-DE" sz="1200" dirty="0">
                <a:latin typeface="+mn-lt"/>
                <a:cs typeface="Times New Roman" pitchFamily="18" charset="0"/>
              </a:endParaRPr>
            </a:p>
          </p:txBody>
        </p:sp>
        <p:sp>
          <p:nvSpPr>
            <p:cNvPr id="5" name="Rechteck 4">
              <a:extLst>
                <a:ext uri="{FF2B5EF4-FFF2-40B4-BE49-F238E27FC236}">
                  <a16:creationId xmlns:a16="http://schemas.microsoft.com/office/drawing/2014/main" xmlns="" id="{E6792A12-2823-354C-B52B-9152B0C23208}"/>
                </a:ext>
              </a:extLst>
            </p:cNvPr>
            <p:cNvSpPr/>
            <p:nvPr/>
          </p:nvSpPr>
          <p:spPr bwMode="auto">
            <a:xfrm>
              <a:off x="0" y="2060848"/>
              <a:ext cx="323528" cy="1656000"/>
            </a:xfrm>
            <a:prstGeom prst="rect">
              <a:avLst/>
            </a:prstGeom>
            <a:solidFill>
              <a:srgbClr val="908D86"/>
            </a:solidFill>
            <a:ln w="9525" cap="flat" cmpd="sng" algn="ctr">
              <a:solidFill>
                <a:srgbClr val="908D86"/>
              </a:solidFill>
              <a:prstDash val="solid"/>
              <a:round/>
              <a:headEnd type="none" w="med" len="med"/>
              <a:tailEnd type="none" w="med" len="med"/>
            </a:ln>
            <a:effectLst/>
          </p:spPr>
          <p:txBody>
            <a:bodyPr vert="vert270"/>
            <a:lstStyle/>
            <a:p>
              <a:pPr algn="ctr">
                <a:defRPr/>
              </a:pPr>
              <a:r>
                <a:rPr lang="de-AT" sz="1200" dirty="0">
                  <a:solidFill>
                    <a:schemeClr val="bg1"/>
                  </a:solidFill>
                  <a:latin typeface="+mn-lt"/>
                  <a:cs typeface="Times New Roman" pitchFamily="18" charset="0"/>
                </a:rPr>
                <a:t>Products</a:t>
              </a:r>
              <a:endParaRPr lang="de-DE" dirty="0">
                <a:solidFill>
                  <a:schemeClr val="bg1"/>
                </a:solidFill>
                <a:latin typeface="+mn-lt"/>
                <a:cs typeface="Times New Roman" pitchFamily="18" charset="0"/>
              </a:endParaRPr>
            </a:p>
          </p:txBody>
        </p:sp>
        <p:sp>
          <p:nvSpPr>
            <p:cNvPr id="6" name="Rechteck 5">
              <a:extLst>
                <a:ext uri="{FF2B5EF4-FFF2-40B4-BE49-F238E27FC236}">
                  <a16:creationId xmlns:a16="http://schemas.microsoft.com/office/drawing/2014/main" xmlns="" id="{5A44B028-AEF2-CE44-B753-0E5ED05399E6}"/>
                </a:ext>
              </a:extLst>
            </p:cNvPr>
            <p:cNvSpPr/>
            <p:nvPr/>
          </p:nvSpPr>
          <p:spPr bwMode="auto">
            <a:xfrm>
              <a:off x="0" y="3681208"/>
              <a:ext cx="323528" cy="1656000"/>
            </a:xfrm>
            <a:prstGeom prst="rect">
              <a:avLst/>
            </a:prstGeom>
            <a:solidFill>
              <a:srgbClr val="908D86"/>
            </a:solidFill>
            <a:ln w="9525" cap="flat" cmpd="sng" algn="ctr">
              <a:solidFill>
                <a:srgbClr val="908D86"/>
              </a:solidFill>
              <a:prstDash val="solid"/>
              <a:round/>
              <a:headEnd type="none" w="med" len="med"/>
              <a:tailEnd type="none" w="med" len="med"/>
            </a:ln>
            <a:effectLst/>
          </p:spPr>
          <p:txBody>
            <a:bodyPr vert="vert270"/>
            <a:lstStyle/>
            <a:p>
              <a:pPr algn="ctr">
                <a:defRPr/>
              </a:pPr>
              <a:r>
                <a:rPr lang="de-AT" sz="1200" dirty="0">
                  <a:latin typeface="+mn-lt"/>
                  <a:cs typeface="Times New Roman" pitchFamily="18" charset="0"/>
                </a:rPr>
                <a:t>Projects</a:t>
              </a:r>
              <a:endParaRPr lang="de-DE" sz="1200" dirty="0">
                <a:latin typeface="+mn-lt"/>
                <a:cs typeface="Times New Roman" pitchFamily="18" charset="0"/>
              </a:endParaRPr>
            </a:p>
          </p:txBody>
        </p:sp>
      </p:grpSp>
      <p:sp>
        <p:nvSpPr>
          <p:cNvPr id="37891" name="Foliennummernplatzhalter 5">
            <a:extLst>
              <a:ext uri="{FF2B5EF4-FFF2-40B4-BE49-F238E27FC236}">
                <a16:creationId xmlns:a16="http://schemas.microsoft.com/office/drawing/2014/main" xmlns="" id="{C723BDD7-CF00-454E-8572-5CC87C265F3B}"/>
              </a:ext>
            </a:extLst>
          </p:cNvPr>
          <p:cNvSpPr txBox="1">
            <a:spLocks/>
          </p:cNvSpPr>
          <p:nvPr/>
        </p:nvSpPr>
        <p:spPr bwMode="auto">
          <a:xfrm>
            <a:off x="6516688"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algn="r" eaLnBrk="1" hangingPunct="1"/>
            <a:fld id="{D253CCB5-F590-8E48-9CA8-68245FDCA299}" type="slidenum">
              <a:rPr lang="de-DE" altLang="ru-RU" sz="1000">
                <a:solidFill>
                  <a:schemeClr val="bg1"/>
                </a:solidFill>
                <a:latin typeface="+mn-lt"/>
              </a:rPr>
              <a:pPr algn="r" eaLnBrk="1" hangingPunct="1"/>
              <a:t>22</a:t>
            </a:fld>
            <a:endParaRPr lang="de-DE" altLang="ru-RU" sz="1000">
              <a:solidFill>
                <a:schemeClr val="bg1"/>
              </a:solidFill>
              <a:latin typeface="+mn-lt"/>
            </a:endParaRPr>
          </a:p>
        </p:txBody>
      </p:sp>
      <p:sp>
        <p:nvSpPr>
          <p:cNvPr id="8" name="Rectangle 18">
            <a:extLst>
              <a:ext uri="{FF2B5EF4-FFF2-40B4-BE49-F238E27FC236}">
                <a16:creationId xmlns:a16="http://schemas.microsoft.com/office/drawing/2014/main" xmlns="" id="{918760C1-753F-F447-9A31-0FA269F75F90}"/>
              </a:ext>
            </a:extLst>
          </p:cNvPr>
          <p:cNvSpPr txBox="1">
            <a:spLocks noChangeArrowheads="1"/>
          </p:cNvSpPr>
          <p:nvPr/>
        </p:nvSpPr>
        <p:spPr bwMode="auto">
          <a:xfrm>
            <a:off x="34925" y="44450"/>
            <a:ext cx="7416800" cy="585788"/>
          </a:xfrm>
          <a:prstGeom prst="rect">
            <a:avLst/>
          </a:prstGeom>
          <a:noFill/>
          <a:ln w="9525">
            <a:noFill/>
            <a:miter lim="800000"/>
            <a:headEnd/>
            <a:tailEnd/>
          </a:ln>
        </p:spPr>
        <p:txBody>
          <a:bodyPr anchor="ctr"/>
          <a:lstStyle/>
          <a:p>
            <a:pPr>
              <a:defRPr/>
            </a:pPr>
            <a:r>
              <a:rPr lang="de-AT" sz="2000" kern="0" dirty="0">
                <a:solidFill>
                  <a:schemeClr val="bg1"/>
                </a:solidFill>
                <a:latin typeface="+mn-lt"/>
                <a:ea typeface="+mj-ea"/>
                <a:cs typeface="+mj-cs"/>
              </a:rPr>
              <a:t> </a:t>
            </a:r>
          </a:p>
        </p:txBody>
      </p:sp>
      <p:sp>
        <p:nvSpPr>
          <p:cNvPr id="37893" name="Textfeld 8">
            <a:extLst>
              <a:ext uri="{FF2B5EF4-FFF2-40B4-BE49-F238E27FC236}">
                <a16:creationId xmlns:a16="http://schemas.microsoft.com/office/drawing/2014/main" xmlns="" id="{5DA48E8A-140E-8840-B9D9-03E6118F32DD}"/>
              </a:ext>
            </a:extLst>
          </p:cNvPr>
          <p:cNvSpPr txBox="1">
            <a:spLocks noChangeArrowheads="1"/>
          </p:cNvSpPr>
          <p:nvPr/>
        </p:nvSpPr>
        <p:spPr bwMode="auto">
          <a:xfrm>
            <a:off x="8027988" y="5229225"/>
            <a:ext cx="5953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eaLnBrk="1" hangingPunct="1"/>
            <a:r>
              <a:rPr lang="de-AT" altLang="ru-RU">
                <a:latin typeface="+mn-lt"/>
              </a:rPr>
              <a:t>        </a:t>
            </a:r>
          </a:p>
        </p:txBody>
      </p:sp>
      <p:sp>
        <p:nvSpPr>
          <p:cNvPr id="13" name="Заголовок 1">
            <a:extLst>
              <a:ext uri="{FF2B5EF4-FFF2-40B4-BE49-F238E27FC236}">
                <a16:creationId xmlns:a16="http://schemas.microsoft.com/office/drawing/2014/main" xmlns="" id="{74EF7037-3880-FA48-86EA-AF6DE4420F11}"/>
              </a:ext>
            </a:extLst>
          </p:cNvPr>
          <p:cNvSpPr txBox="1">
            <a:spLocks/>
          </p:cNvSpPr>
          <p:nvPr/>
        </p:nvSpPr>
        <p:spPr>
          <a:xfrm>
            <a:off x="1763713" y="908050"/>
            <a:ext cx="5976937" cy="500063"/>
          </a:xfrm>
          <a:prstGeom prst="rect">
            <a:avLst/>
          </a:prstGeom>
        </p:spPr>
        <p:txBody>
          <a:bodyPr/>
          <a:lstStyle/>
          <a:p>
            <a:pPr algn="ctr" eaLnBrk="0" hangingPunct="0">
              <a:defRPr/>
            </a:pPr>
            <a:r>
              <a:rPr lang="ru-RU" sz="2000" b="1" u="sng" kern="0" dirty="0">
                <a:solidFill>
                  <a:srgbClr val="B6000F"/>
                </a:solidFill>
                <a:latin typeface="+mn-lt"/>
                <a:ea typeface="+mj-ea"/>
                <a:cs typeface="+mj-cs"/>
              </a:rPr>
              <a:t>Без регулирования</a:t>
            </a:r>
          </a:p>
        </p:txBody>
      </p:sp>
      <p:pic>
        <p:nvPicPr>
          <p:cNvPr id="37895" name="Picture 2" descr="C:\Users\u317821\Desktop\22.PNG">
            <a:extLst>
              <a:ext uri="{FF2B5EF4-FFF2-40B4-BE49-F238E27FC236}">
                <a16:creationId xmlns:a16="http://schemas.microsoft.com/office/drawing/2014/main" xmlns="" id="{4CBE87A2-6C86-D54C-930C-64C33972384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58888" y="1557338"/>
            <a:ext cx="6408737" cy="411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6" name="Rechteck 18">
            <a:extLst>
              <a:ext uri="{FF2B5EF4-FFF2-40B4-BE49-F238E27FC236}">
                <a16:creationId xmlns:a16="http://schemas.microsoft.com/office/drawing/2014/main" xmlns="" id="{886B033C-C5C9-2741-9F81-5B83DA4EBE9A}"/>
              </a:ext>
            </a:extLst>
          </p:cNvPr>
          <p:cNvSpPr>
            <a:spLocks noChangeArrowheads="1"/>
          </p:cNvSpPr>
          <p:nvPr/>
        </p:nvSpPr>
        <p:spPr bwMode="auto">
          <a:xfrm>
            <a:off x="2195513" y="4149725"/>
            <a:ext cx="863600" cy="647700"/>
          </a:xfrm>
          <a:prstGeom prst="rect">
            <a:avLst/>
          </a:prstGeom>
          <a:noFill/>
          <a:ln w="3810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algn="ctr" eaLnBrk="1" hangingPunct="1"/>
            <a:endParaRPr lang="de-DE" altLang="ru-RU">
              <a:latin typeface="+mn-lt"/>
            </a:endParaRPr>
          </a:p>
        </p:txBody>
      </p:sp>
      <p:sp>
        <p:nvSpPr>
          <p:cNvPr id="37897" name="Rechteck 19">
            <a:extLst>
              <a:ext uri="{FF2B5EF4-FFF2-40B4-BE49-F238E27FC236}">
                <a16:creationId xmlns:a16="http://schemas.microsoft.com/office/drawing/2014/main" xmlns="" id="{B3719134-56C6-C34B-9806-396F39445489}"/>
              </a:ext>
            </a:extLst>
          </p:cNvPr>
          <p:cNvSpPr>
            <a:spLocks noChangeArrowheads="1"/>
          </p:cNvSpPr>
          <p:nvPr/>
        </p:nvSpPr>
        <p:spPr bwMode="auto">
          <a:xfrm>
            <a:off x="6875463" y="1628775"/>
            <a:ext cx="865187" cy="647700"/>
          </a:xfrm>
          <a:prstGeom prst="rect">
            <a:avLst/>
          </a:prstGeom>
          <a:noFill/>
          <a:ln w="3810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algn="ctr" eaLnBrk="1" hangingPunct="1"/>
            <a:endParaRPr lang="de-DE" altLang="ru-RU">
              <a:latin typeface="+mn-lt"/>
            </a:endParaRPr>
          </a:p>
        </p:txBody>
      </p:sp>
      <p:cxnSp>
        <p:nvCxnSpPr>
          <p:cNvPr id="37898" name="Gerade Verbindung mit Pfeil 23">
            <a:extLst>
              <a:ext uri="{FF2B5EF4-FFF2-40B4-BE49-F238E27FC236}">
                <a16:creationId xmlns:a16="http://schemas.microsoft.com/office/drawing/2014/main" xmlns="" id="{2FBF39DE-452F-2D46-A12D-DE0037944DF3}"/>
              </a:ext>
            </a:extLst>
          </p:cNvPr>
          <p:cNvCxnSpPr>
            <a:cxnSpLocks noChangeShapeType="1"/>
          </p:cNvCxnSpPr>
          <p:nvPr/>
        </p:nvCxnSpPr>
        <p:spPr bwMode="auto">
          <a:xfrm>
            <a:off x="1619250" y="4437063"/>
            <a:ext cx="504825" cy="0"/>
          </a:xfrm>
          <a:prstGeom prst="straightConnector1">
            <a:avLst/>
          </a:prstGeom>
          <a:noFill/>
          <a:ln w="19050">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37899" name="Gerade Verbindung mit Pfeil 24">
            <a:extLst>
              <a:ext uri="{FF2B5EF4-FFF2-40B4-BE49-F238E27FC236}">
                <a16:creationId xmlns:a16="http://schemas.microsoft.com/office/drawing/2014/main" xmlns="" id="{044A5CD2-6DE3-C74B-9D1C-5B758174DA4D}"/>
              </a:ext>
            </a:extLst>
          </p:cNvPr>
          <p:cNvCxnSpPr>
            <a:cxnSpLocks noChangeShapeType="1"/>
          </p:cNvCxnSpPr>
          <p:nvPr/>
        </p:nvCxnSpPr>
        <p:spPr bwMode="auto">
          <a:xfrm flipH="1">
            <a:off x="7740650" y="1916113"/>
            <a:ext cx="431800" cy="0"/>
          </a:xfrm>
          <a:prstGeom prst="straightConnector1">
            <a:avLst/>
          </a:prstGeom>
          <a:noFill/>
          <a:ln w="19050">
            <a:solidFill>
              <a:srgbClr val="FF00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579930020"/>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uppieren 27">
            <a:extLst>
              <a:ext uri="{FF2B5EF4-FFF2-40B4-BE49-F238E27FC236}">
                <a16:creationId xmlns:a16="http://schemas.microsoft.com/office/drawing/2014/main" xmlns="" id="{4D2B64A4-1F88-3742-B629-8CA2E1A12EA6}"/>
              </a:ext>
            </a:extLst>
          </p:cNvPr>
          <p:cNvGrpSpPr>
            <a:grpSpLocks/>
          </p:cNvGrpSpPr>
          <p:nvPr/>
        </p:nvGrpSpPr>
        <p:grpSpPr bwMode="auto">
          <a:xfrm>
            <a:off x="0" y="717550"/>
            <a:ext cx="323850" cy="6165850"/>
            <a:chOff x="0" y="404664"/>
            <a:chExt cx="323528" cy="4932544"/>
          </a:xfrm>
        </p:grpSpPr>
        <p:sp>
          <p:nvSpPr>
            <p:cNvPr id="4" name="Rechteck 3">
              <a:extLst>
                <a:ext uri="{FF2B5EF4-FFF2-40B4-BE49-F238E27FC236}">
                  <a16:creationId xmlns:a16="http://schemas.microsoft.com/office/drawing/2014/main" xmlns="" id="{026509FC-8FF1-FA43-ACD7-B35CE7FF0CA5}"/>
                </a:ext>
              </a:extLst>
            </p:cNvPr>
            <p:cNvSpPr/>
            <p:nvPr/>
          </p:nvSpPr>
          <p:spPr bwMode="auto">
            <a:xfrm>
              <a:off x="0" y="404664"/>
              <a:ext cx="323528" cy="1656000"/>
            </a:xfrm>
            <a:prstGeom prst="rect">
              <a:avLst/>
            </a:prstGeom>
            <a:solidFill>
              <a:srgbClr val="908D86"/>
            </a:solidFill>
            <a:ln w="9525" cap="flat" cmpd="sng" algn="ctr">
              <a:solidFill>
                <a:srgbClr val="908D86"/>
              </a:solidFill>
              <a:prstDash val="solid"/>
              <a:round/>
              <a:headEnd type="none" w="med" len="med"/>
              <a:tailEnd type="none" w="med" len="med"/>
            </a:ln>
            <a:effectLst/>
          </p:spPr>
          <p:txBody>
            <a:bodyPr vert="vert270"/>
            <a:lstStyle/>
            <a:p>
              <a:pPr algn="ctr">
                <a:defRPr/>
              </a:pPr>
              <a:r>
                <a:rPr lang="de-AT" sz="1200" dirty="0">
                  <a:latin typeface="+mj-lt"/>
                  <a:cs typeface="Times New Roman" pitchFamily="18" charset="0"/>
                </a:rPr>
                <a:t>HERZ Group</a:t>
              </a:r>
              <a:endParaRPr lang="de-DE" sz="1200" dirty="0">
                <a:latin typeface="+mj-lt"/>
                <a:cs typeface="Times New Roman" pitchFamily="18" charset="0"/>
              </a:endParaRPr>
            </a:p>
          </p:txBody>
        </p:sp>
        <p:sp>
          <p:nvSpPr>
            <p:cNvPr id="5" name="Rechteck 4">
              <a:extLst>
                <a:ext uri="{FF2B5EF4-FFF2-40B4-BE49-F238E27FC236}">
                  <a16:creationId xmlns:a16="http://schemas.microsoft.com/office/drawing/2014/main" xmlns="" id="{B3C28C1C-CFCC-2640-AB15-BAB76A65E367}"/>
                </a:ext>
              </a:extLst>
            </p:cNvPr>
            <p:cNvSpPr/>
            <p:nvPr/>
          </p:nvSpPr>
          <p:spPr bwMode="auto">
            <a:xfrm>
              <a:off x="0" y="2060848"/>
              <a:ext cx="323528" cy="1656000"/>
            </a:xfrm>
            <a:prstGeom prst="rect">
              <a:avLst/>
            </a:prstGeom>
            <a:solidFill>
              <a:srgbClr val="908D86"/>
            </a:solidFill>
            <a:ln w="9525" cap="flat" cmpd="sng" algn="ctr">
              <a:solidFill>
                <a:srgbClr val="908D86"/>
              </a:solidFill>
              <a:prstDash val="solid"/>
              <a:round/>
              <a:headEnd type="none" w="med" len="med"/>
              <a:tailEnd type="none" w="med" len="med"/>
            </a:ln>
            <a:effectLst/>
          </p:spPr>
          <p:txBody>
            <a:bodyPr vert="vert270"/>
            <a:lstStyle/>
            <a:p>
              <a:pPr algn="ctr">
                <a:defRPr/>
              </a:pPr>
              <a:r>
                <a:rPr lang="de-AT" sz="1200" dirty="0">
                  <a:solidFill>
                    <a:schemeClr val="bg1"/>
                  </a:solidFill>
                  <a:latin typeface="+mj-lt"/>
                  <a:cs typeface="Times New Roman" pitchFamily="18" charset="0"/>
                </a:rPr>
                <a:t>Products</a:t>
              </a:r>
              <a:endParaRPr lang="de-DE" dirty="0">
                <a:solidFill>
                  <a:schemeClr val="bg1"/>
                </a:solidFill>
                <a:latin typeface="+mj-lt"/>
                <a:cs typeface="Times New Roman" pitchFamily="18" charset="0"/>
              </a:endParaRPr>
            </a:p>
          </p:txBody>
        </p:sp>
        <p:sp>
          <p:nvSpPr>
            <p:cNvPr id="6" name="Rechteck 5">
              <a:extLst>
                <a:ext uri="{FF2B5EF4-FFF2-40B4-BE49-F238E27FC236}">
                  <a16:creationId xmlns:a16="http://schemas.microsoft.com/office/drawing/2014/main" xmlns="" id="{4D623BA5-6D55-5841-B565-4A3C36055FEA}"/>
                </a:ext>
              </a:extLst>
            </p:cNvPr>
            <p:cNvSpPr/>
            <p:nvPr/>
          </p:nvSpPr>
          <p:spPr bwMode="auto">
            <a:xfrm>
              <a:off x="0" y="3681208"/>
              <a:ext cx="323528" cy="1656000"/>
            </a:xfrm>
            <a:prstGeom prst="rect">
              <a:avLst/>
            </a:prstGeom>
            <a:solidFill>
              <a:srgbClr val="908D86"/>
            </a:solidFill>
            <a:ln w="9525" cap="flat" cmpd="sng" algn="ctr">
              <a:solidFill>
                <a:srgbClr val="908D86"/>
              </a:solidFill>
              <a:prstDash val="solid"/>
              <a:round/>
              <a:headEnd type="none" w="med" len="med"/>
              <a:tailEnd type="none" w="med" len="med"/>
            </a:ln>
            <a:effectLst/>
          </p:spPr>
          <p:txBody>
            <a:bodyPr vert="vert270"/>
            <a:lstStyle/>
            <a:p>
              <a:pPr algn="ctr">
                <a:defRPr/>
              </a:pPr>
              <a:r>
                <a:rPr lang="de-AT" sz="1200" dirty="0">
                  <a:latin typeface="+mj-lt"/>
                  <a:cs typeface="Times New Roman" pitchFamily="18" charset="0"/>
                </a:rPr>
                <a:t>Projects</a:t>
              </a:r>
              <a:endParaRPr lang="de-DE" sz="1200" dirty="0">
                <a:latin typeface="+mj-lt"/>
                <a:cs typeface="Times New Roman" pitchFamily="18" charset="0"/>
              </a:endParaRPr>
            </a:p>
          </p:txBody>
        </p:sp>
      </p:grpSp>
      <p:sp>
        <p:nvSpPr>
          <p:cNvPr id="38915" name="Foliennummernplatzhalter 5">
            <a:extLst>
              <a:ext uri="{FF2B5EF4-FFF2-40B4-BE49-F238E27FC236}">
                <a16:creationId xmlns:a16="http://schemas.microsoft.com/office/drawing/2014/main" xmlns="" id="{BCDA147C-E0FC-414C-9C4C-BC9EE1168E29}"/>
              </a:ext>
            </a:extLst>
          </p:cNvPr>
          <p:cNvSpPr txBox="1">
            <a:spLocks/>
          </p:cNvSpPr>
          <p:nvPr/>
        </p:nvSpPr>
        <p:spPr bwMode="auto">
          <a:xfrm>
            <a:off x="6516688"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algn="r" eaLnBrk="1" hangingPunct="1"/>
            <a:fld id="{856C506E-537A-554A-81FA-A61714E20E23}" type="slidenum">
              <a:rPr lang="de-DE" altLang="ru-RU" sz="1000">
                <a:solidFill>
                  <a:schemeClr val="bg1"/>
                </a:solidFill>
                <a:latin typeface="Calibri" panose="020F0502020204030204" pitchFamily="34" charset="0"/>
              </a:rPr>
              <a:pPr algn="r" eaLnBrk="1" hangingPunct="1"/>
              <a:t>23</a:t>
            </a:fld>
            <a:endParaRPr lang="de-DE" altLang="ru-RU" sz="1000">
              <a:solidFill>
                <a:schemeClr val="bg1"/>
              </a:solidFill>
              <a:latin typeface="Calibri" panose="020F0502020204030204" pitchFamily="34" charset="0"/>
            </a:endParaRPr>
          </a:p>
        </p:txBody>
      </p:sp>
      <p:sp>
        <p:nvSpPr>
          <p:cNvPr id="8" name="Rectangle 18">
            <a:extLst>
              <a:ext uri="{FF2B5EF4-FFF2-40B4-BE49-F238E27FC236}">
                <a16:creationId xmlns:a16="http://schemas.microsoft.com/office/drawing/2014/main" xmlns="" id="{64B3117E-CEDA-5E46-99A8-4A840ECB2358}"/>
              </a:ext>
            </a:extLst>
          </p:cNvPr>
          <p:cNvSpPr txBox="1">
            <a:spLocks noChangeArrowheads="1"/>
          </p:cNvSpPr>
          <p:nvPr/>
        </p:nvSpPr>
        <p:spPr bwMode="auto">
          <a:xfrm>
            <a:off x="34925" y="44450"/>
            <a:ext cx="7416800" cy="585788"/>
          </a:xfrm>
          <a:prstGeom prst="rect">
            <a:avLst/>
          </a:prstGeom>
          <a:noFill/>
          <a:ln w="9525">
            <a:noFill/>
            <a:miter lim="800000"/>
            <a:headEnd/>
            <a:tailEnd/>
          </a:ln>
        </p:spPr>
        <p:txBody>
          <a:bodyPr anchor="ctr"/>
          <a:lstStyle/>
          <a:p>
            <a:pPr>
              <a:defRPr/>
            </a:pPr>
            <a:endParaRPr lang="de-AT" sz="2000" kern="0" dirty="0">
              <a:solidFill>
                <a:schemeClr val="bg1"/>
              </a:solidFill>
              <a:latin typeface="+mj-lt"/>
              <a:ea typeface="+mj-ea"/>
              <a:cs typeface="+mj-cs"/>
            </a:endParaRPr>
          </a:p>
        </p:txBody>
      </p:sp>
      <p:sp>
        <p:nvSpPr>
          <p:cNvPr id="38917" name="Textfeld 8">
            <a:extLst>
              <a:ext uri="{FF2B5EF4-FFF2-40B4-BE49-F238E27FC236}">
                <a16:creationId xmlns:a16="http://schemas.microsoft.com/office/drawing/2014/main" xmlns="" id="{D6845D6C-46DB-2245-8B2A-12B4DD1DEE4D}"/>
              </a:ext>
            </a:extLst>
          </p:cNvPr>
          <p:cNvSpPr txBox="1">
            <a:spLocks noChangeArrowheads="1"/>
          </p:cNvSpPr>
          <p:nvPr/>
        </p:nvSpPr>
        <p:spPr bwMode="auto">
          <a:xfrm>
            <a:off x="8027988" y="5229225"/>
            <a:ext cx="5953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eaLnBrk="1" hangingPunct="1"/>
            <a:r>
              <a:rPr lang="de-AT" altLang="ru-RU"/>
              <a:t>        </a:t>
            </a:r>
          </a:p>
        </p:txBody>
      </p:sp>
      <p:pic>
        <p:nvPicPr>
          <p:cNvPr id="38919" name="Picture 2" descr="C:\Users\u317821\Desktop\22.PNG">
            <a:extLst>
              <a:ext uri="{FF2B5EF4-FFF2-40B4-BE49-F238E27FC236}">
                <a16:creationId xmlns:a16="http://schemas.microsoft.com/office/drawing/2014/main" xmlns="" id="{A74AA256-E8AD-E649-83D2-6A986622DE2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03350" y="1557338"/>
            <a:ext cx="6121400" cy="411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0" name="Rechteck 10">
            <a:extLst>
              <a:ext uri="{FF2B5EF4-FFF2-40B4-BE49-F238E27FC236}">
                <a16:creationId xmlns:a16="http://schemas.microsoft.com/office/drawing/2014/main" xmlns="" id="{0876D4F2-0B10-E440-AB69-01CD41E82CDE}"/>
              </a:ext>
            </a:extLst>
          </p:cNvPr>
          <p:cNvSpPr>
            <a:spLocks noChangeArrowheads="1"/>
          </p:cNvSpPr>
          <p:nvPr/>
        </p:nvSpPr>
        <p:spPr bwMode="auto">
          <a:xfrm>
            <a:off x="2411413" y="4149725"/>
            <a:ext cx="865187" cy="647700"/>
          </a:xfrm>
          <a:prstGeom prst="rect">
            <a:avLst/>
          </a:prstGeom>
          <a:noFill/>
          <a:ln w="3810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algn="ctr" eaLnBrk="1" hangingPunct="1"/>
            <a:endParaRPr lang="de-DE" altLang="ru-RU"/>
          </a:p>
        </p:txBody>
      </p:sp>
      <p:sp>
        <p:nvSpPr>
          <p:cNvPr id="38921" name="Rechteck 11">
            <a:extLst>
              <a:ext uri="{FF2B5EF4-FFF2-40B4-BE49-F238E27FC236}">
                <a16:creationId xmlns:a16="http://schemas.microsoft.com/office/drawing/2014/main" xmlns="" id="{E6529A17-14B8-2347-846B-3957028B8020}"/>
              </a:ext>
            </a:extLst>
          </p:cNvPr>
          <p:cNvSpPr>
            <a:spLocks noChangeArrowheads="1"/>
          </p:cNvSpPr>
          <p:nvPr/>
        </p:nvSpPr>
        <p:spPr bwMode="auto">
          <a:xfrm>
            <a:off x="6732588" y="1628775"/>
            <a:ext cx="863600" cy="647700"/>
          </a:xfrm>
          <a:prstGeom prst="rect">
            <a:avLst/>
          </a:prstGeom>
          <a:noFill/>
          <a:ln w="3810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algn="ctr" eaLnBrk="1" hangingPunct="1"/>
            <a:endParaRPr lang="de-DE" altLang="ru-RU"/>
          </a:p>
        </p:txBody>
      </p:sp>
      <p:cxnSp>
        <p:nvCxnSpPr>
          <p:cNvPr id="38922" name="Gerade Verbindung mit Pfeil 14">
            <a:extLst>
              <a:ext uri="{FF2B5EF4-FFF2-40B4-BE49-F238E27FC236}">
                <a16:creationId xmlns:a16="http://schemas.microsoft.com/office/drawing/2014/main" xmlns="" id="{1B702E9A-025E-F54C-9F1E-08226606E19E}"/>
              </a:ext>
            </a:extLst>
          </p:cNvPr>
          <p:cNvCxnSpPr>
            <a:cxnSpLocks noChangeShapeType="1"/>
          </p:cNvCxnSpPr>
          <p:nvPr/>
        </p:nvCxnSpPr>
        <p:spPr bwMode="auto">
          <a:xfrm>
            <a:off x="1835150" y="4437063"/>
            <a:ext cx="504825" cy="0"/>
          </a:xfrm>
          <a:prstGeom prst="straightConnector1">
            <a:avLst/>
          </a:prstGeom>
          <a:noFill/>
          <a:ln w="19050">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38923" name="Gerade Verbindung mit Pfeil 15">
            <a:extLst>
              <a:ext uri="{FF2B5EF4-FFF2-40B4-BE49-F238E27FC236}">
                <a16:creationId xmlns:a16="http://schemas.microsoft.com/office/drawing/2014/main" xmlns="" id="{D4B6B7EA-D0D2-B447-A4FE-F70E73550B7D}"/>
              </a:ext>
            </a:extLst>
          </p:cNvPr>
          <p:cNvCxnSpPr>
            <a:cxnSpLocks noChangeShapeType="1"/>
          </p:cNvCxnSpPr>
          <p:nvPr/>
        </p:nvCxnSpPr>
        <p:spPr bwMode="auto">
          <a:xfrm flipH="1">
            <a:off x="7596188" y="1916113"/>
            <a:ext cx="431800" cy="0"/>
          </a:xfrm>
          <a:prstGeom prst="straightConnector1">
            <a:avLst/>
          </a:prstGeom>
          <a:noFill/>
          <a:ln w="19050">
            <a:solidFill>
              <a:srgbClr val="FF0000"/>
            </a:solidFill>
            <a:round/>
            <a:headEnd/>
            <a:tailEnd type="arrow" w="med" len="med"/>
          </a:ln>
          <a:extLst>
            <a:ext uri="{909E8E84-426E-40DD-AFC4-6F175D3DCCD1}">
              <a14:hiddenFill xmlns:a14="http://schemas.microsoft.com/office/drawing/2010/main">
                <a:noFill/>
              </a14:hiddenFill>
            </a:ext>
          </a:extLst>
        </p:spPr>
      </p:cxnSp>
      <p:sp>
        <p:nvSpPr>
          <p:cNvPr id="15" name="Заголовок 1">
            <a:extLst>
              <a:ext uri="{FF2B5EF4-FFF2-40B4-BE49-F238E27FC236}">
                <a16:creationId xmlns:a16="http://schemas.microsoft.com/office/drawing/2014/main" xmlns="" id="{59DD8896-05D6-B846-ADF9-E37F28580D00}"/>
              </a:ext>
            </a:extLst>
          </p:cNvPr>
          <p:cNvSpPr txBox="1">
            <a:spLocks/>
          </p:cNvSpPr>
          <p:nvPr/>
        </p:nvSpPr>
        <p:spPr>
          <a:xfrm>
            <a:off x="1763713" y="908050"/>
            <a:ext cx="5976937" cy="500063"/>
          </a:xfrm>
          <a:prstGeom prst="rect">
            <a:avLst/>
          </a:prstGeom>
        </p:spPr>
        <p:txBody>
          <a:bodyPr/>
          <a:lstStyle/>
          <a:p>
            <a:pPr algn="ctr" eaLnBrk="0" hangingPunct="0">
              <a:defRPr/>
            </a:pPr>
            <a:r>
              <a:rPr lang="ru-RU" sz="2000" b="1" u="sng" kern="0" dirty="0">
                <a:solidFill>
                  <a:srgbClr val="B6000F"/>
                </a:solidFill>
                <a:latin typeface="+mn-lt"/>
                <a:ea typeface="+mj-ea"/>
                <a:cs typeface="+mj-cs"/>
              </a:rPr>
              <a:t>Повышение скорости насоса</a:t>
            </a:r>
          </a:p>
        </p:txBody>
      </p:sp>
    </p:spTree>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Gruppieren 27">
            <a:extLst>
              <a:ext uri="{FF2B5EF4-FFF2-40B4-BE49-F238E27FC236}">
                <a16:creationId xmlns:a16="http://schemas.microsoft.com/office/drawing/2014/main" xmlns="" id="{9E0073A6-5A83-964D-AEBC-3F20D1BC36D0}"/>
              </a:ext>
            </a:extLst>
          </p:cNvPr>
          <p:cNvGrpSpPr>
            <a:grpSpLocks/>
          </p:cNvGrpSpPr>
          <p:nvPr/>
        </p:nvGrpSpPr>
        <p:grpSpPr bwMode="auto">
          <a:xfrm>
            <a:off x="0" y="717550"/>
            <a:ext cx="323850" cy="6165850"/>
            <a:chOff x="0" y="404664"/>
            <a:chExt cx="323528" cy="4932544"/>
          </a:xfrm>
        </p:grpSpPr>
        <p:sp>
          <p:nvSpPr>
            <p:cNvPr id="4" name="Rechteck 3">
              <a:extLst>
                <a:ext uri="{FF2B5EF4-FFF2-40B4-BE49-F238E27FC236}">
                  <a16:creationId xmlns:a16="http://schemas.microsoft.com/office/drawing/2014/main" xmlns="" id="{646053BD-7962-D34F-949B-882AFEA34F2E}"/>
                </a:ext>
              </a:extLst>
            </p:cNvPr>
            <p:cNvSpPr/>
            <p:nvPr/>
          </p:nvSpPr>
          <p:spPr bwMode="auto">
            <a:xfrm>
              <a:off x="0" y="404664"/>
              <a:ext cx="323528" cy="1656000"/>
            </a:xfrm>
            <a:prstGeom prst="rect">
              <a:avLst/>
            </a:prstGeom>
            <a:solidFill>
              <a:srgbClr val="908D86"/>
            </a:solidFill>
            <a:ln w="9525" cap="flat" cmpd="sng" algn="ctr">
              <a:solidFill>
                <a:srgbClr val="908D86"/>
              </a:solidFill>
              <a:prstDash val="solid"/>
              <a:round/>
              <a:headEnd type="none" w="med" len="med"/>
              <a:tailEnd type="none" w="med" len="med"/>
            </a:ln>
            <a:effectLst/>
          </p:spPr>
          <p:txBody>
            <a:bodyPr vert="vert270"/>
            <a:lstStyle/>
            <a:p>
              <a:pPr algn="ctr">
                <a:defRPr/>
              </a:pPr>
              <a:r>
                <a:rPr lang="de-AT" sz="1200" dirty="0">
                  <a:latin typeface="+mj-lt"/>
                  <a:cs typeface="Times New Roman" pitchFamily="18" charset="0"/>
                </a:rPr>
                <a:t>HERZ Group</a:t>
              </a:r>
              <a:endParaRPr lang="de-DE" sz="1200" dirty="0">
                <a:latin typeface="+mj-lt"/>
                <a:cs typeface="Times New Roman" pitchFamily="18" charset="0"/>
              </a:endParaRPr>
            </a:p>
          </p:txBody>
        </p:sp>
        <p:sp>
          <p:nvSpPr>
            <p:cNvPr id="5" name="Rechteck 4">
              <a:extLst>
                <a:ext uri="{FF2B5EF4-FFF2-40B4-BE49-F238E27FC236}">
                  <a16:creationId xmlns:a16="http://schemas.microsoft.com/office/drawing/2014/main" xmlns="" id="{D12127B1-6727-044C-B97A-7AFA90601B09}"/>
                </a:ext>
              </a:extLst>
            </p:cNvPr>
            <p:cNvSpPr/>
            <p:nvPr/>
          </p:nvSpPr>
          <p:spPr bwMode="auto">
            <a:xfrm>
              <a:off x="0" y="2060848"/>
              <a:ext cx="323528" cy="1656000"/>
            </a:xfrm>
            <a:prstGeom prst="rect">
              <a:avLst/>
            </a:prstGeom>
            <a:solidFill>
              <a:srgbClr val="908D86"/>
            </a:solidFill>
            <a:ln w="9525" cap="flat" cmpd="sng" algn="ctr">
              <a:solidFill>
                <a:srgbClr val="908D86"/>
              </a:solidFill>
              <a:prstDash val="solid"/>
              <a:round/>
              <a:headEnd type="none" w="med" len="med"/>
              <a:tailEnd type="none" w="med" len="med"/>
            </a:ln>
            <a:effectLst/>
          </p:spPr>
          <p:txBody>
            <a:bodyPr vert="vert270"/>
            <a:lstStyle/>
            <a:p>
              <a:pPr algn="ctr">
                <a:defRPr/>
              </a:pPr>
              <a:r>
                <a:rPr lang="de-AT" sz="1200" dirty="0">
                  <a:solidFill>
                    <a:schemeClr val="bg1"/>
                  </a:solidFill>
                  <a:latin typeface="+mj-lt"/>
                  <a:cs typeface="Times New Roman" pitchFamily="18" charset="0"/>
                </a:rPr>
                <a:t>Products</a:t>
              </a:r>
              <a:endParaRPr lang="de-DE" dirty="0">
                <a:solidFill>
                  <a:schemeClr val="bg1"/>
                </a:solidFill>
                <a:latin typeface="+mj-lt"/>
                <a:cs typeface="Times New Roman" pitchFamily="18" charset="0"/>
              </a:endParaRPr>
            </a:p>
          </p:txBody>
        </p:sp>
        <p:sp>
          <p:nvSpPr>
            <p:cNvPr id="6" name="Rechteck 5">
              <a:extLst>
                <a:ext uri="{FF2B5EF4-FFF2-40B4-BE49-F238E27FC236}">
                  <a16:creationId xmlns:a16="http://schemas.microsoft.com/office/drawing/2014/main" xmlns="" id="{8B2C7F95-F332-FE40-8F4C-8BE998CC9A21}"/>
                </a:ext>
              </a:extLst>
            </p:cNvPr>
            <p:cNvSpPr/>
            <p:nvPr/>
          </p:nvSpPr>
          <p:spPr bwMode="auto">
            <a:xfrm>
              <a:off x="0" y="3681208"/>
              <a:ext cx="323528" cy="1656000"/>
            </a:xfrm>
            <a:prstGeom prst="rect">
              <a:avLst/>
            </a:prstGeom>
            <a:solidFill>
              <a:srgbClr val="908D86"/>
            </a:solidFill>
            <a:ln w="9525" cap="flat" cmpd="sng" algn="ctr">
              <a:solidFill>
                <a:srgbClr val="908D86"/>
              </a:solidFill>
              <a:prstDash val="solid"/>
              <a:round/>
              <a:headEnd type="none" w="med" len="med"/>
              <a:tailEnd type="none" w="med" len="med"/>
            </a:ln>
            <a:effectLst/>
          </p:spPr>
          <p:txBody>
            <a:bodyPr vert="vert270"/>
            <a:lstStyle/>
            <a:p>
              <a:pPr algn="ctr">
                <a:defRPr/>
              </a:pPr>
              <a:r>
                <a:rPr lang="de-AT" sz="1200" dirty="0">
                  <a:latin typeface="+mj-lt"/>
                  <a:cs typeface="Times New Roman" pitchFamily="18" charset="0"/>
                </a:rPr>
                <a:t>Projects</a:t>
              </a:r>
              <a:endParaRPr lang="de-DE" sz="1200" dirty="0">
                <a:latin typeface="+mj-lt"/>
                <a:cs typeface="Times New Roman" pitchFamily="18" charset="0"/>
              </a:endParaRPr>
            </a:p>
          </p:txBody>
        </p:sp>
      </p:grpSp>
      <p:sp>
        <p:nvSpPr>
          <p:cNvPr id="39939" name="Foliennummernplatzhalter 5">
            <a:extLst>
              <a:ext uri="{FF2B5EF4-FFF2-40B4-BE49-F238E27FC236}">
                <a16:creationId xmlns:a16="http://schemas.microsoft.com/office/drawing/2014/main" xmlns="" id="{2B7A60F8-6868-AF43-AEB5-3674A576A607}"/>
              </a:ext>
            </a:extLst>
          </p:cNvPr>
          <p:cNvSpPr txBox="1">
            <a:spLocks/>
          </p:cNvSpPr>
          <p:nvPr/>
        </p:nvSpPr>
        <p:spPr bwMode="auto">
          <a:xfrm>
            <a:off x="6516688"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algn="r" eaLnBrk="1" hangingPunct="1"/>
            <a:fld id="{06CB71CF-09EC-9B45-ACE6-91E4E692485B}" type="slidenum">
              <a:rPr lang="de-DE" altLang="ru-RU" sz="1000">
                <a:solidFill>
                  <a:schemeClr val="bg1"/>
                </a:solidFill>
                <a:latin typeface="Calibri" panose="020F0502020204030204" pitchFamily="34" charset="0"/>
              </a:rPr>
              <a:pPr algn="r" eaLnBrk="1" hangingPunct="1"/>
              <a:t>24</a:t>
            </a:fld>
            <a:endParaRPr lang="de-DE" altLang="ru-RU" sz="1000">
              <a:solidFill>
                <a:schemeClr val="bg1"/>
              </a:solidFill>
              <a:latin typeface="Calibri" panose="020F0502020204030204" pitchFamily="34" charset="0"/>
            </a:endParaRPr>
          </a:p>
        </p:txBody>
      </p:sp>
      <p:sp>
        <p:nvSpPr>
          <p:cNvPr id="39941" name="Textfeld 8">
            <a:extLst>
              <a:ext uri="{FF2B5EF4-FFF2-40B4-BE49-F238E27FC236}">
                <a16:creationId xmlns:a16="http://schemas.microsoft.com/office/drawing/2014/main" xmlns="" id="{60053D48-C262-E74D-AF23-34A55AB00576}"/>
              </a:ext>
            </a:extLst>
          </p:cNvPr>
          <p:cNvSpPr txBox="1">
            <a:spLocks noChangeArrowheads="1"/>
          </p:cNvSpPr>
          <p:nvPr/>
        </p:nvSpPr>
        <p:spPr bwMode="auto">
          <a:xfrm>
            <a:off x="8027988" y="5229225"/>
            <a:ext cx="5953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eaLnBrk="1" hangingPunct="1"/>
            <a:r>
              <a:rPr lang="de-AT" altLang="ru-RU"/>
              <a:t>        </a:t>
            </a:r>
          </a:p>
        </p:txBody>
      </p:sp>
      <p:sp>
        <p:nvSpPr>
          <p:cNvPr id="13" name="Заголовок 1">
            <a:extLst>
              <a:ext uri="{FF2B5EF4-FFF2-40B4-BE49-F238E27FC236}">
                <a16:creationId xmlns:a16="http://schemas.microsoft.com/office/drawing/2014/main" xmlns="" id="{4588FA29-ED8E-FD4E-863F-46662B89F278}"/>
              </a:ext>
            </a:extLst>
          </p:cNvPr>
          <p:cNvSpPr txBox="1">
            <a:spLocks/>
          </p:cNvSpPr>
          <p:nvPr/>
        </p:nvSpPr>
        <p:spPr>
          <a:xfrm>
            <a:off x="2627313" y="908050"/>
            <a:ext cx="3816350" cy="500063"/>
          </a:xfrm>
          <a:prstGeom prst="rect">
            <a:avLst/>
          </a:prstGeom>
        </p:spPr>
        <p:txBody>
          <a:bodyPr/>
          <a:lstStyle/>
          <a:p>
            <a:pPr eaLnBrk="0" hangingPunct="0">
              <a:defRPr/>
            </a:pPr>
            <a:endParaRPr lang="ru-RU" sz="2000" b="1" u="sng" kern="0" dirty="0">
              <a:solidFill>
                <a:srgbClr val="B6000F"/>
              </a:solidFill>
              <a:latin typeface="Helvetica Light" charset="0"/>
              <a:ea typeface="+mj-ea"/>
              <a:cs typeface="+mj-cs"/>
            </a:endParaRPr>
          </a:p>
        </p:txBody>
      </p:sp>
      <p:pic>
        <p:nvPicPr>
          <p:cNvPr id="39943" name="Picture 2" descr="C:\Users\u317821\Desktop\22.PNG">
            <a:extLst>
              <a:ext uri="{FF2B5EF4-FFF2-40B4-BE49-F238E27FC236}">
                <a16:creationId xmlns:a16="http://schemas.microsoft.com/office/drawing/2014/main" xmlns="" id="{308A7427-FB1B-2B43-A2E2-33CB34D16BD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58888" y="1570038"/>
            <a:ext cx="6408737"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feld 10">
            <a:extLst>
              <a:ext uri="{FF2B5EF4-FFF2-40B4-BE49-F238E27FC236}">
                <a16:creationId xmlns:a16="http://schemas.microsoft.com/office/drawing/2014/main" xmlns="" id="{B992F9CA-5343-7E4B-B592-E8C38B80464D}"/>
              </a:ext>
            </a:extLst>
          </p:cNvPr>
          <p:cNvSpPr txBox="1"/>
          <p:nvPr/>
        </p:nvSpPr>
        <p:spPr>
          <a:xfrm>
            <a:off x="900113" y="5805488"/>
            <a:ext cx="7127875" cy="338137"/>
          </a:xfrm>
          <a:prstGeom prst="rect">
            <a:avLst/>
          </a:prstGeom>
          <a:noFill/>
        </p:spPr>
        <p:txBody>
          <a:bodyPr>
            <a:spAutoFit/>
          </a:bodyPr>
          <a:lstStyle/>
          <a:p>
            <a:pPr algn="ctr">
              <a:defRPr/>
            </a:pPr>
            <a:r>
              <a:rPr lang="ru-RU" b="1" dirty="0">
                <a:solidFill>
                  <a:srgbClr val="FF0000"/>
                </a:solidFill>
                <a:latin typeface="+mn-lt"/>
                <a:cs typeface="Times New Roman" pitchFamily="18" charset="0"/>
              </a:rPr>
              <a:t>Результат: 1387 </a:t>
            </a:r>
            <a:r>
              <a:rPr lang="de-AT" b="1" dirty="0">
                <a:solidFill>
                  <a:srgbClr val="FF0000"/>
                </a:solidFill>
                <a:latin typeface="+mn-lt"/>
                <a:cs typeface="Times New Roman" pitchFamily="18" charset="0"/>
              </a:rPr>
              <a:t>l</a:t>
            </a:r>
            <a:r>
              <a:rPr lang="ru-RU" b="1" dirty="0">
                <a:solidFill>
                  <a:srgbClr val="FF0000"/>
                </a:solidFill>
                <a:latin typeface="+mn-lt"/>
                <a:cs typeface="Times New Roman" pitchFamily="18" charset="0"/>
              </a:rPr>
              <a:t>/</a:t>
            </a:r>
            <a:r>
              <a:rPr lang="de-AT" b="1" dirty="0">
                <a:solidFill>
                  <a:srgbClr val="FF0000"/>
                </a:solidFill>
                <a:latin typeface="+mn-lt"/>
                <a:cs typeface="Times New Roman" pitchFamily="18" charset="0"/>
              </a:rPr>
              <a:t>h</a:t>
            </a:r>
            <a:r>
              <a:rPr lang="ru-RU" b="1" dirty="0">
                <a:solidFill>
                  <a:srgbClr val="FF0000"/>
                </a:solidFill>
                <a:latin typeface="+mn-lt"/>
                <a:cs typeface="Times New Roman" pitchFamily="18" charset="0"/>
              </a:rPr>
              <a:t> </a:t>
            </a:r>
            <a:r>
              <a:rPr lang="ru-RU" b="1" dirty="0">
                <a:solidFill>
                  <a:srgbClr val="FF0000"/>
                </a:solidFill>
                <a:latin typeface="+mn-lt"/>
                <a:cs typeface="Times New Roman" pitchFamily="18" charset="0"/>
                <a:sym typeface="Wingdings" pitchFamily="2" charset="2"/>
              </a:rPr>
              <a:t></a:t>
            </a:r>
            <a:r>
              <a:rPr lang="de-AT" b="1" dirty="0">
                <a:solidFill>
                  <a:srgbClr val="FF0000"/>
                </a:solidFill>
                <a:latin typeface="+mn-lt"/>
                <a:cs typeface="Times New Roman" pitchFamily="18" charset="0"/>
                <a:sym typeface="Wingdings" pitchFamily="2" charset="2"/>
              </a:rPr>
              <a:t> 3424 l</a:t>
            </a:r>
            <a:r>
              <a:rPr lang="ru-RU" b="1" dirty="0">
                <a:solidFill>
                  <a:srgbClr val="FF0000"/>
                </a:solidFill>
                <a:latin typeface="+mn-lt"/>
                <a:cs typeface="Times New Roman" pitchFamily="18" charset="0"/>
              </a:rPr>
              <a:t>/</a:t>
            </a:r>
            <a:r>
              <a:rPr lang="de-AT" b="1" dirty="0">
                <a:solidFill>
                  <a:srgbClr val="FF0000"/>
                </a:solidFill>
                <a:latin typeface="+mn-lt"/>
                <a:cs typeface="Times New Roman" pitchFamily="18" charset="0"/>
              </a:rPr>
              <a:t>h</a:t>
            </a:r>
            <a:r>
              <a:rPr lang="ru-RU" b="1" dirty="0">
                <a:solidFill>
                  <a:srgbClr val="FF0000"/>
                </a:solidFill>
                <a:latin typeface="+mn-lt"/>
                <a:cs typeface="Times New Roman" pitchFamily="18" charset="0"/>
              </a:rPr>
              <a:t> </a:t>
            </a:r>
            <a:r>
              <a:rPr lang="ru-RU" b="1" dirty="0">
                <a:solidFill>
                  <a:srgbClr val="FF0000"/>
                </a:solidFill>
                <a:latin typeface="+mn-lt"/>
                <a:cs typeface="Times New Roman" pitchFamily="18" charset="0"/>
                <a:sym typeface="Wingdings" pitchFamily="2" charset="2"/>
              </a:rPr>
              <a:t></a:t>
            </a:r>
            <a:r>
              <a:rPr lang="de-AT" b="1" dirty="0">
                <a:solidFill>
                  <a:srgbClr val="FF0000"/>
                </a:solidFill>
                <a:latin typeface="+mn-lt"/>
                <a:cs typeface="Times New Roman" pitchFamily="18" charset="0"/>
                <a:sym typeface="Wingdings" pitchFamily="2" charset="2"/>
              </a:rPr>
              <a:t> 1005 l</a:t>
            </a:r>
            <a:r>
              <a:rPr lang="ru-RU" b="1" dirty="0">
                <a:solidFill>
                  <a:srgbClr val="FF0000"/>
                </a:solidFill>
                <a:latin typeface="+mn-lt"/>
                <a:cs typeface="Times New Roman" pitchFamily="18" charset="0"/>
                <a:sym typeface="Wingdings" pitchFamily="2" charset="2"/>
              </a:rPr>
              <a:t>/</a:t>
            </a:r>
            <a:r>
              <a:rPr lang="de-AT" b="1" dirty="0">
                <a:solidFill>
                  <a:srgbClr val="FF0000"/>
                </a:solidFill>
                <a:latin typeface="+mn-lt"/>
                <a:cs typeface="Times New Roman" pitchFamily="18" charset="0"/>
                <a:sym typeface="Wingdings" pitchFamily="2" charset="2"/>
              </a:rPr>
              <a:t>h</a:t>
            </a:r>
            <a:endParaRPr lang="de-AT" b="1" dirty="0">
              <a:solidFill>
                <a:srgbClr val="FF0000"/>
              </a:solidFill>
              <a:latin typeface="+mn-lt"/>
              <a:cs typeface="Times New Roman" pitchFamily="18" charset="0"/>
            </a:endParaRPr>
          </a:p>
        </p:txBody>
      </p:sp>
      <p:sp>
        <p:nvSpPr>
          <p:cNvPr id="12" name="Заголовок 1">
            <a:extLst>
              <a:ext uri="{FF2B5EF4-FFF2-40B4-BE49-F238E27FC236}">
                <a16:creationId xmlns:a16="http://schemas.microsoft.com/office/drawing/2014/main" xmlns="" id="{9579A962-8046-3A40-B50F-16B2D780B70A}"/>
              </a:ext>
            </a:extLst>
          </p:cNvPr>
          <p:cNvSpPr txBox="1">
            <a:spLocks/>
          </p:cNvSpPr>
          <p:nvPr/>
        </p:nvSpPr>
        <p:spPr>
          <a:xfrm>
            <a:off x="1763713" y="908050"/>
            <a:ext cx="5976937" cy="500063"/>
          </a:xfrm>
          <a:prstGeom prst="rect">
            <a:avLst/>
          </a:prstGeom>
        </p:spPr>
        <p:txBody>
          <a:bodyPr/>
          <a:lstStyle/>
          <a:p>
            <a:pPr algn="ctr" eaLnBrk="0" hangingPunct="0">
              <a:defRPr/>
            </a:pPr>
            <a:r>
              <a:rPr lang="ru-RU" sz="2000" b="1" u="sng" kern="0" dirty="0">
                <a:solidFill>
                  <a:srgbClr val="B6000F"/>
                </a:solidFill>
                <a:latin typeface="+mn-lt"/>
                <a:ea typeface="+mj-ea"/>
                <a:cs typeface="+mj-cs"/>
              </a:rPr>
              <a:t>Установка радиаторных клапанов</a:t>
            </a:r>
          </a:p>
        </p:txBody>
      </p:sp>
      <p:pic>
        <p:nvPicPr>
          <p:cNvPr id="14" name="Picture 10" descr="X:\Marketing\Marketing und Kommunikation NEU\Fotodatenbank\TS-Ventilfotos ohne EN215\1 7724 67.tif">
            <a:extLst>
              <a:ext uri="{FF2B5EF4-FFF2-40B4-BE49-F238E27FC236}">
                <a16:creationId xmlns:a16="http://schemas.microsoft.com/office/drawing/2014/main" xmlns="" id="{CDE5CFBF-1CDC-254D-9DD2-6D1B009CB70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63713" y="1547755"/>
            <a:ext cx="456508" cy="36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Заголовок 1">
            <a:extLst>
              <a:ext uri="{FF2B5EF4-FFF2-40B4-BE49-F238E27FC236}">
                <a16:creationId xmlns:a16="http://schemas.microsoft.com/office/drawing/2014/main" xmlns="" id="{52AF3DD0-023D-0E49-B467-61562CA6F0AA}"/>
              </a:ext>
            </a:extLst>
          </p:cNvPr>
          <p:cNvSpPr txBox="1">
            <a:spLocks/>
          </p:cNvSpPr>
          <p:nvPr/>
        </p:nvSpPr>
        <p:spPr>
          <a:xfrm>
            <a:off x="1258888" y="200819"/>
            <a:ext cx="5976937" cy="500063"/>
          </a:xfrm>
          <a:prstGeom prst="rect">
            <a:avLst/>
          </a:prstGeom>
        </p:spPr>
        <p:txBody>
          <a:bodyPr/>
          <a:lstStyle/>
          <a:p>
            <a:pPr algn="ctr" eaLnBrk="0" hangingPunct="0">
              <a:defRPr/>
            </a:pPr>
            <a:endParaRPr lang="ru-RU" sz="2000" b="1" u="sng" kern="0" dirty="0">
              <a:solidFill>
                <a:srgbClr val="B6000F"/>
              </a:solidFill>
              <a:latin typeface="+mn-lt"/>
              <a:ea typeface="+mj-ea"/>
              <a:cs typeface="+mj-cs"/>
            </a:endParaRPr>
          </a:p>
        </p:txBody>
      </p:sp>
      <p:pic>
        <p:nvPicPr>
          <p:cNvPr id="17" name="Picture 10" descr="X:\Marketing\Marketing und Kommunikation NEU\Fotodatenbank\TS-Ventilfotos ohne EN215\1 7724 67.tif">
            <a:extLst>
              <a:ext uri="{FF2B5EF4-FFF2-40B4-BE49-F238E27FC236}">
                <a16:creationId xmlns:a16="http://schemas.microsoft.com/office/drawing/2014/main" xmlns="" id="{8D657350-EA96-6D4E-8338-C44AD59B584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63713" y="2277269"/>
            <a:ext cx="456508" cy="36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0" descr="X:\Marketing\Marketing und Kommunikation NEU\Fotodatenbank\TS-Ventilfotos ohne EN215\1 7724 67.tif">
            <a:extLst>
              <a:ext uri="{FF2B5EF4-FFF2-40B4-BE49-F238E27FC236}">
                <a16:creationId xmlns:a16="http://schemas.microsoft.com/office/drawing/2014/main" xmlns="" id="{E20BA43C-6486-6C44-A9AA-F7D3D050C60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63713" y="3058342"/>
            <a:ext cx="456508" cy="36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0" descr="X:\Marketing\Marketing und Kommunikation NEU\Fotodatenbank\TS-Ventilfotos ohne EN215\1 7724 67.tif">
            <a:extLst>
              <a:ext uri="{FF2B5EF4-FFF2-40B4-BE49-F238E27FC236}">
                <a16:creationId xmlns:a16="http://schemas.microsoft.com/office/drawing/2014/main" xmlns="" id="{6CE9D641-512D-CC4B-939C-3D433E54B1A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63713" y="3640045"/>
            <a:ext cx="456508" cy="36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0" descr="X:\Marketing\Marketing und Kommunikation NEU\Fotodatenbank\TS-Ventilfotos ohne EN215\1 7724 67.tif">
            <a:extLst>
              <a:ext uri="{FF2B5EF4-FFF2-40B4-BE49-F238E27FC236}">
                <a16:creationId xmlns:a16="http://schemas.microsoft.com/office/drawing/2014/main" xmlns="" id="{57565942-7A82-0348-8398-5181385C5A0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63713" y="4215093"/>
            <a:ext cx="456508" cy="36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0" descr="X:\Marketing\Marketing und Kommunikation NEU\Fotodatenbank\TS-Ventilfotos ohne EN215\1 7724 67.tif">
            <a:extLst>
              <a:ext uri="{FF2B5EF4-FFF2-40B4-BE49-F238E27FC236}">
                <a16:creationId xmlns:a16="http://schemas.microsoft.com/office/drawing/2014/main" xmlns="" id="{273E9ABC-0EDB-AF4B-AB6A-620E3A3EEF5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56387" y="1547755"/>
            <a:ext cx="456508" cy="36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0" descr="X:\Marketing\Marketing und Kommunikation NEU\Fotodatenbank\TS-Ventilfotos ohne EN215\1 7724 67.tif">
            <a:extLst>
              <a:ext uri="{FF2B5EF4-FFF2-40B4-BE49-F238E27FC236}">
                <a16:creationId xmlns:a16="http://schemas.microsoft.com/office/drawing/2014/main" xmlns="" id="{F0367CCD-60F9-1D46-A755-69745C9D9A8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56387" y="2277269"/>
            <a:ext cx="456508" cy="36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0" descr="X:\Marketing\Marketing und Kommunikation NEU\Fotodatenbank\TS-Ventilfotos ohne EN215\1 7724 67.tif">
            <a:extLst>
              <a:ext uri="{FF2B5EF4-FFF2-40B4-BE49-F238E27FC236}">
                <a16:creationId xmlns:a16="http://schemas.microsoft.com/office/drawing/2014/main" xmlns="" id="{F769A0CB-DD08-7B4D-B674-66E3A0DD369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56387" y="3058342"/>
            <a:ext cx="456508" cy="36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0" descr="X:\Marketing\Marketing und Kommunikation NEU\Fotodatenbank\TS-Ventilfotos ohne EN215\1 7724 67.tif">
            <a:extLst>
              <a:ext uri="{FF2B5EF4-FFF2-40B4-BE49-F238E27FC236}">
                <a16:creationId xmlns:a16="http://schemas.microsoft.com/office/drawing/2014/main" xmlns="" id="{67F13FE8-8196-3143-A100-0D4A50E45FE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56387" y="3640045"/>
            <a:ext cx="456508" cy="36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0" descr="X:\Marketing\Marketing und Kommunikation NEU\Fotodatenbank\TS-Ventilfotos ohne EN215\1 7724 67.tif">
            <a:extLst>
              <a:ext uri="{FF2B5EF4-FFF2-40B4-BE49-F238E27FC236}">
                <a16:creationId xmlns:a16="http://schemas.microsoft.com/office/drawing/2014/main" xmlns="" id="{B964698E-6D14-3946-B805-F92622BD738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56387" y="4215093"/>
            <a:ext cx="456508" cy="36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0" descr="X:\Marketing\Marketing und Kommunikation NEU\Fotodatenbank\TS-Ventilfotos ohne EN215\1 7724 67.tif">
            <a:extLst>
              <a:ext uri="{FF2B5EF4-FFF2-40B4-BE49-F238E27FC236}">
                <a16:creationId xmlns:a16="http://schemas.microsoft.com/office/drawing/2014/main" xmlns="" id="{5AC5EF51-D664-5D43-8036-D34F55F96EF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53425" y="1547755"/>
            <a:ext cx="456508" cy="36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0" descr="X:\Marketing\Marketing und Kommunikation NEU\Fotodatenbank\TS-Ventilfotos ohne EN215\1 7724 67.tif">
            <a:extLst>
              <a:ext uri="{FF2B5EF4-FFF2-40B4-BE49-F238E27FC236}">
                <a16:creationId xmlns:a16="http://schemas.microsoft.com/office/drawing/2014/main" xmlns="" id="{4295F2B6-8DD5-A14E-AF0F-70E1D967080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53425" y="2277269"/>
            <a:ext cx="456508" cy="36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0" descr="X:\Marketing\Marketing und Kommunikation NEU\Fotodatenbank\TS-Ventilfotos ohne EN215\1 7724 67.tif">
            <a:extLst>
              <a:ext uri="{FF2B5EF4-FFF2-40B4-BE49-F238E27FC236}">
                <a16:creationId xmlns:a16="http://schemas.microsoft.com/office/drawing/2014/main" xmlns="" id="{2E3B07CC-39A6-784D-B702-D353DA2D740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53425" y="3058342"/>
            <a:ext cx="456508" cy="36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0" descr="X:\Marketing\Marketing und Kommunikation NEU\Fotodatenbank\TS-Ventilfotos ohne EN215\1 7724 67.tif">
            <a:extLst>
              <a:ext uri="{FF2B5EF4-FFF2-40B4-BE49-F238E27FC236}">
                <a16:creationId xmlns:a16="http://schemas.microsoft.com/office/drawing/2014/main" xmlns="" id="{7E661EC1-1F69-9446-BC4D-7692DAE304E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53425" y="3640045"/>
            <a:ext cx="456508" cy="36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0" descr="X:\Marketing\Marketing und Kommunikation NEU\Fotodatenbank\TS-Ventilfotos ohne EN215\1 7724 67.tif">
            <a:extLst>
              <a:ext uri="{FF2B5EF4-FFF2-40B4-BE49-F238E27FC236}">
                <a16:creationId xmlns:a16="http://schemas.microsoft.com/office/drawing/2014/main" xmlns="" id="{A0476AAA-386D-324C-8DEF-9B57F393FB1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53425" y="4215093"/>
            <a:ext cx="456508" cy="36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0" descr="X:\Marketing\Marketing und Kommunikation NEU\Fotodatenbank\TS-Ventilfotos ohne EN215\1 7724 67.tif">
            <a:extLst>
              <a:ext uri="{FF2B5EF4-FFF2-40B4-BE49-F238E27FC236}">
                <a16:creationId xmlns:a16="http://schemas.microsoft.com/office/drawing/2014/main" xmlns="" id="{893F5790-5BEE-8C45-A816-96727BB9853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60525" y="1547755"/>
            <a:ext cx="456508" cy="36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0" descr="X:\Marketing\Marketing und Kommunikation NEU\Fotodatenbank\TS-Ventilfotos ohne EN215\1 7724 67.tif">
            <a:extLst>
              <a:ext uri="{FF2B5EF4-FFF2-40B4-BE49-F238E27FC236}">
                <a16:creationId xmlns:a16="http://schemas.microsoft.com/office/drawing/2014/main" xmlns="" id="{08C764A7-3744-3444-82B0-BE4D8AF54C0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60525" y="2277269"/>
            <a:ext cx="456508" cy="36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0" descr="X:\Marketing\Marketing und Kommunikation NEU\Fotodatenbank\TS-Ventilfotos ohne EN215\1 7724 67.tif">
            <a:extLst>
              <a:ext uri="{FF2B5EF4-FFF2-40B4-BE49-F238E27FC236}">
                <a16:creationId xmlns:a16="http://schemas.microsoft.com/office/drawing/2014/main" xmlns="" id="{DF83FB15-E2F7-8E4C-A82E-E5FC097B3AE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60525" y="3058342"/>
            <a:ext cx="456508" cy="36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0" descr="X:\Marketing\Marketing und Kommunikation NEU\Fotodatenbank\TS-Ventilfotos ohne EN215\1 7724 67.tif">
            <a:extLst>
              <a:ext uri="{FF2B5EF4-FFF2-40B4-BE49-F238E27FC236}">
                <a16:creationId xmlns:a16="http://schemas.microsoft.com/office/drawing/2014/main" xmlns="" id="{DECC900B-A523-2E40-A0EE-85D95DCB9C9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60525" y="3640045"/>
            <a:ext cx="456508" cy="36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0" descr="X:\Marketing\Marketing und Kommunikation NEU\Fotodatenbank\TS-Ventilfotos ohne EN215\1 7724 67.tif">
            <a:extLst>
              <a:ext uri="{FF2B5EF4-FFF2-40B4-BE49-F238E27FC236}">
                <a16:creationId xmlns:a16="http://schemas.microsoft.com/office/drawing/2014/main" xmlns="" id="{8C848480-5DA9-034A-9268-A50DE419501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60525" y="4215093"/>
            <a:ext cx="456508" cy="36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4" descr="X:\Marketing\Marketing und Kommunikation NEU\Fotodatenbank\Fotos aus LP 2013-2014\Product Images_backup_September 2012\JPEG\1 4217 01.jpg">
            <a:extLst>
              <a:ext uri="{FF2B5EF4-FFF2-40B4-BE49-F238E27FC236}">
                <a16:creationId xmlns:a16="http://schemas.microsoft.com/office/drawing/2014/main" xmlns="" id="{C2C65B32-C39E-F94A-BE19-D17D8DEA57E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6200000">
            <a:off x="1736773" y="4643648"/>
            <a:ext cx="458170" cy="424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4" descr="X:\Marketing\Marketing und Kommunikation NEU\Fotodatenbank\Fotos aus LP 2013-2014\Product Images_backup_September 2012\JPEG\1 4217 01.jpg">
            <a:extLst>
              <a:ext uri="{FF2B5EF4-FFF2-40B4-BE49-F238E27FC236}">
                <a16:creationId xmlns:a16="http://schemas.microsoft.com/office/drawing/2014/main" xmlns="" id="{3A36845F-C45B-2244-8E5C-9B53517A9AA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6200000">
            <a:off x="3131715" y="4643648"/>
            <a:ext cx="458170" cy="424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14" descr="X:\Marketing\Marketing und Kommunikation NEU\Fotodatenbank\Fotos aus LP 2013-2014\Product Images_backup_September 2012\JPEG\1 4217 01.jpg">
            <a:extLst>
              <a:ext uri="{FF2B5EF4-FFF2-40B4-BE49-F238E27FC236}">
                <a16:creationId xmlns:a16="http://schemas.microsoft.com/office/drawing/2014/main" xmlns="" id="{53A82F06-55AD-9641-8C67-A8744033AFC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6200000">
            <a:off x="4970272" y="4643648"/>
            <a:ext cx="458170" cy="424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14" descr="X:\Marketing\Marketing und Kommunikation NEU\Fotodatenbank\Fotos aus LP 2013-2014\Product Images_backup_September 2012\JPEG\1 4217 01.jpg">
            <a:extLst>
              <a:ext uri="{FF2B5EF4-FFF2-40B4-BE49-F238E27FC236}">
                <a16:creationId xmlns:a16="http://schemas.microsoft.com/office/drawing/2014/main" xmlns="" id="{60E158DD-D9E1-4B43-87A4-D8E37F3F7CC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6200000">
            <a:off x="6310631" y="4643647"/>
            <a:ext cx="458170" cy="424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7049370"/>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Gruppieren 27">
            <a:extLst>
              <a:ext uri="{FF2B5EF4-FFF2-40B4-BE49-F238E27FC236}">
                <a16:creationId xmlns:a16="http://schemas.microsoft.com/office/drawing/2014/main" xmlns="" id="{9E0073A6-5A83-964D-AEBC-3F20D1BC36D0}"/>
              </a:ext>
            </a:extLst>
          </p:cNvPr>
          <p:cNvGrpSpPr>
            <a:grpSpLocks/>
          </p:cNvGrpSpPr>
          <p:nvPr/>
        </p:nvGrpSpPr>
        <p:grpSpPr bwMode="auto">
          <a:xfrm>
            <a:off x="0" y="717550"/>
            <a:ext cx="323850" cy="6165850"/>
            <a:chOff x="0" y="404664"/>
            <a:chExt cx="323528" cy="4932544"/>
          </a:xfrm>
        </p:grpSpPr>
        <p:sp>
          <p:nvSpPr>
            <p:cNvPr id="4" name="Rechteck 3">
              <a:extLst>
                <a:ext uri="{FF2B5EF4-FFF2-40B4-BE49-F238E27FC236}">
                  <a16:creationId xmlns:a16="http://schemas.microsoft.com/office/drawing/2014/main" xmlns="" id="{646053BD-7962-D34F-949B-882AFEA34F2E}"/>
                </a:ext>
              </a:extLst>
            </p:cNvPr>
            <p:cNvSpPr/>
            <p:nvPr/>
          </p:nvSpPr>
          <p:spPr bwMode="auto">
            <a:xfrm>
              <a:off x="0" y="404664"/>
              <a:ext cx="323528" cy="1656000"/>
            </a:xfrm>
            <a:prstGeom prst="rect">
              <a:avLst/>
            </a:prstGeom>
            <a:solidFill>
              <a:srgbClr val="908D86"/>
            </a:solidFill>
            <a:ln w="9525" cap="flat" cmpd="sng" algn="ctr">
              <a:solidFill>
                <a:srgbClr val="908D86"/>
              </a:solidFill>
              <a:prstDash val="solid"/>
              <a:round/>
              <a:headEnd type="none" w="med" len="med"/>
              <a:tailEnd type="none" w="med" len="med"/>
            </a:ln>
            <a:effectLst/>
          </p:spPr>
          <p:txBody>
            <a:bodyPr vert="vert270"/>
            <a:lstStyle/>
            <a:p>
              <a:pPr algn="ctr">
                <a:defRPr/>
              </a:pPr>
              <a:r>
                <a:rPr lang="de-AT" sz="1200" dirty="0">
                  <a:latin typeface="+mj-lt"/>
                  <a:cs typeface="Times New Roman" pitchFamily="18" charset="0"/>
                </a:rPr>
                <a:t>HERZ Group</a:t>
              </a:r>
              <a:endParaRPr lang="de-DE" sz="1200" dirty="0">
                <a:latin typeface="+mj-lt"/>
                <a:cs typeface="Times New Roman" pitchFamily="18" charset="0"/>
              </a:endParaRPr>
            </a:p>
          </p:txBody>
        </p:sp>
        <p:sp>
          <p:nvSpPr>
            <p:cNvPr id="5" name="Rechteck 4">
              <a:extLst>
                <a:ext uri="{FF2B5EF4-FFF2-40B4-BE49-F238E27FC236}">
                  <a16:creationId xmlns:a16="http://schemas.microsoft.com/office/drawing/2014/main" xmlns="" id="{D12127B1-6727-044C-B97A-7AFA90601B09}"/>
                </a:ext>
              </a:extLst>
            </p:cNvPr>
            <p:cNvSpPr/>
            <p:nvPr/>
          </p:nvSpPr>
          <p:spPr bwMode="auto">
            <a:xfrm>
              <a:off x="0" y="2060848"/>
              <a:ext cx="323528" cy="1656000"/>
            </a:xfrm>
            <a:prstGeom prst="rect">
              <a:avLst/>
            </a:prstGeom>
            <a:solidFill>
              <a:srgbClr val="908D86"/>
            </a:solidFill>
            <a:ln w="9525" cap="flat" cmpd="sng" algn="ctr">
              <a:solidFill>
                <a:srgbClr val="908D86"/>
              </a:solidFill>
              <a:prstDash val="solid"/>
              <a:round/>
              <a:headEnd type="none" w="med" len="med"/>
              <a:tailEnd type="none" w="med" len="med"/>
            </a:ln>
            <a:effectLst/>
          </p:spPr>
          <p:txBody>
            <a:bodyPr vert="vert270"/>
            <a:lstStyle/>
            <a:p>
              <a:pPr algn="ctr">
                <a:defRPr/>
              </a:pPr>
              <a:r>
                <a:rPr lang="de-AT" sz="1200" dirty="0">
                  <a:solidFill>
                    <a:schemeClr val="bg1"/>
                  </a:solidFill>
                  <a:latin typeface="+mj-lt"/>
                  <a:cs typeface="Times New Roman" pitchFamily="18" charset="0"/>
                </a:rPr>
                <a:t>Products</a:t>
              </a:r>
              <a:endParaRPr lang="de-DE" dirty="0">
                <a:solidFill>
                  <a:schemeClr val="bg1"/>
                </a:solidFill>
                <a:latin typeface="+mj-lt"/>
                <a:cs typeface="Times New Roman" pitchFamily="18" charset="0"/>
              </a:endParaRPr>
            </a:p>
          </p:txBody>
        </p:sp>
        <p:sp>
          <p:nvSpPr>
            <p:cNvPr id="6" name="Rechteck 5">
              <a:extLst>
                <a:ext uri="{FF2B5EF4-FFF2-40B4-BE49-F238E27FC236}">
                  <a16:creationId xmlns:a16="http://schemas.microsoft.com/office/drawing/2014/main" xmlns="" id="{8B2C7F95-F332-FE40-8F4C-8BE998CC9A21}"/>
                </a:ext>
              </a:extLst>
            </p:cNvPr>
            <p:cNvSpPr/>
            <p:nvPr/>
          </p:nvSpPr>
          <p:spPr bwMode="auto">
            <a:xfrm>
              <a:off x="0" y="3681208"/>
              <a:ext cx="323528" cy="1656000"/>
            </a:xfrm>
            <a:prstGeom prst="rect">
              <a:avLst/>
            </a:prstGeom>
            <a:solidFill>
              <a:srgbClr val="908D86"/>
            </a:solidFill>
            <a:ln w="9525" cap="flat" cmpd="sng" algn="ctr">
              <a:solidFill>
                <a:srgbClr val="908D86"/>
              </a:solidFill>
              <a:prstDash val="solid"/>
              <a:round/>
              <a:headEnd type="none" w="med" len="med"/>
              <a:tailEnd type="none" w="med" len="med"/>
            </a:ln>
            <a:effectLst/>
          </p:spPr>
          <p:txBody>
            <a:bodyPr vert="vert270"/>
            <a:lstStyle/>
            <a:p>
              <a:pPr algn="ctr">
                <a:defRPr/>
              </a:pPr>
              <a:r>
                <a:rPr lang="de-AT" sz="1200" dirty="0">
                  <a:latin typeface="+mj-lt"/>
                  <a:cs typeface="Times New Roman" pitchFamily="18" charset="0"/>
                </a:rPr>
                <a:t>Projects</a:t>
              </a:r>
              <a:endParaRPr lang="de-DE" sz="1200" dirty="0">
                <a:latin typeface="+mj-lt"/>
                <a:cs typeface="Times New Roman" pitchFamily="18" charset="0"/>
              </a:endParaRPr>
            </a:p>
          </p:txBody>
        </p:sp>
      </p:grpSp>
      <p:sp>
        <p:nvSpPr>
          <p:cNvPr id="39939" name="Foliennummernplatzhalter 5">
            <a:extLst>
              <a:ext uri="{FF2B5EF4-FFF2-40B4-BE49-F238E27FC236}">
                <a16:creationId xmlns:a16="http://schemas.microsoft.com/office/drawing/2014/main" xmlns="" id="{2B7A60F8-6868-AF43-AEB5-3674A576A607}"/>
              </a:ext>
            </a:extLst>
          </p:cNvPr>
          <p:cNvSpPr txBox="1">
            <a:spLocks/>
          </p:cNvSpPr>
          <p:nvPr/>
        </p:nvSpPr>
        <p:spPr bwMode="auto">
          <a:xfrm>
            <a:off x="6516688"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algn="r" eaLnBrk="1" hangingPunct="1"/>
            <a:fld id="{06CB71CF-09EC-9B45-ACE6-91E4E692485B}" type="slidenum">
              <a:rPr lang="de-DE" altLang="ru-RU" sz="1000">
                <a:solidFill>
                  <a:schemeClr val="bg1"/>
                </a:solidFill>
                <a:latin typeface="Calibri" panose="020F0502020204030204" pitchFamily="34" charset="0"/>
              </a:rPr>
              <a:pPr algn="r" eaLnBrk="1" hangingPunct="1"/>
              <a:t>25</a:t>
            </a:fld>
            <a:endParaRPr lang="de-DE" altLang="ru-RU" sz="1000">
              <a:solidFill>
                <a:schemeClr val="bg1"/>
              </a:solidFill>
              <a:latin typeface="Calibri" panose="020F0502020204030204" pitchFamily="34" charset="0"/>
            </a:endParaRPr>
          </a:p>
        </p:txBody>
      </p:sp>
      <p:sp>
        <p:nvSpPr>
          <p:cNvPr id="39941" name="Textfeld 8">
            <a:extLst>
              <a:ext uri="{FF2B5EF4-FFF2-40B4-BE49-F238E27FC236}">
                <a16:creationId xmlns:a16="http://schemas.microsoft.com/office/drawing/2014/main" xmlns="" id="{60053D48-C262-E74D-AF23-34A55AB00576}"/>
              </a:ext>
            </a:extLst>
          </p:cNvPr>
          <p:cNvSpPr txBox="1">
            <a:spLocks noChangeArrowheads="1"/>
          </p:cNvSpPr>
          <p:nvPr/>
        </p:nvSpPr>
        <p:spPr bwMode="auto">
          <a:xfrm>
            <a:off x="8027988" y="5229225"/>
            <a:ext cx="5953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eaLnBrk="1" hangingPunct="1"/>
            <a:r>
              <a:rPr lang="de-AT" altLang="ru-RU"/>
              <a:t>        </a:t>
            </a:r>
          </a:p>
        </p:txBody>
      </p:sp>
      <p:sp>
        <p:nvSpPr>
          <p:cNvPr id="13" name="Заголовок 1">
            <a:extLst>
              <a:ext uri="{FF2B5EF4-FFF2-40B4-BE49-F238E27FC236}">
                <a16:creationId xmlns:a16="http://schemas.microsoft.com/office/drawing/2014/main" xmlns="" id="{4588FA29-ED8E-FD4E-863F-46662B89F278}"/>
              </a:ext>
            </a:extLst>
          </p:cNvPr>
          <p:cNvSpPr txBox="1">
            <a:spLocks/>
          </p:cNvSpPr>
          <p:nvPr/>
        </p:nvSpPr>
        <p:spPr>
          <a:xfrm>
            <a:off x="2627313" y="908050"/>
            <a:ext cx="3816350" cy="500063"/>
          </a:xfrm>
          <a:prstGeom prst="rect">
            <a:avLst/>
          </a:prstGeom>
        </p:spPr>
        <p:txBody>
          <a:bodyPr/>
          <a:lstStyle/>
          <a:p>
            <a:pPr eaLnBrk="0" hangingPunct="0">
              <a:defRPr/>
            </a:pPr>
            <a:endParaRPr lang="ru-RU" sz="2000" b="1" u="sng" kern="0" dirty="0">
              <a:solidFill>
                <a:srgbClr val="B6000F"/>
              </a:solidFill>
              <a:latin typeface="Helvetica Light" charset="0"/>
              <a:ea typeface="+mj-ea"/>
              <a:cs typeface="+mj-cs"/>
            </a:endParaRPr>
          </a:p>
        </p:txBody>
      </p:sp>
      <p:pic>
        <p:nvPicPr>
          <p:cNvPr id="39943" name="Picture 2" descr="C:\Users\u317821\Desktop\22.PNG">
            <a:extLst>
              <a:ext uri="{FF2B5EF4-FFF2-40B4-BE49-F238E27FC236}">
                <a16:creationId xmlns:a16="http://schemas.microsoft.com/office/drawing/2014/main" xmlns="" id="{308A7427-FB1B-2B43-A2E2-33CB34D16BD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58888" y="1570038"/>
            <a:ext cx="6408737"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feld 10">
            <a:extLst>
              <a:ext uri="{FF2B5EF4-FFF2-40B4-BE49-F238E27FC236}">
                <a16:creationId xmlns:a16="http://schemas.microsoft.com/office/drawing/2014/main" xmlns="" id="{B992F9CA-5343-7E4B-B592-E8C38B80464D}"/>
              </a:ext>
            </a:extLst>
          </p:cNvPr>
          <p:cNvSpPr txBox="1"/>
          <p:nvPr/>
        </p:nvSpPr>
        <p:spPr>
          <a:xfrm>
            <a:off x="900113" y="5805488"/>
            <a:ext cx="7127875" cy="338137"/>
          </a:xfrm>
          <a:prstGeom prst="rect">
            <a:avLst/>
          </a:prstGeom>
          <a:noFill/>
        </p:spPr>
        <p:txBody>
          <a:bodyPr>
            <a:spAutoFit/>
          </a:bodyPr>
          <a:lstStyle/>
          <a:p>
            <a:pPr algn="ctr">
              <a:defRPr/>
            </a:pPr>
            <a:r>
              <a:rPr lang="ru-RU" b="1" dirty="0">
                <a:solidFill>
                  <a:srgbClr val="FF0000"/>
                </a:solidFill>
                <a:latin typeface="+mn-lt"/>
                <a:cs typeface="Times New Roman" pitchFamily="18" charset="0"/>
              </a:rPr>
              <a:t>Результат: 1387 </a:t>
            </a:r>
            <a:r>
              <a:rPr lang="de-AT" b="1" dirty="0">
                <a:solidFill>
                  <a:srgbClr val="FF0000"/>
                </a:solidFill>
                <a:latin typeface="+mn-lt"/>
                <a:cs typeface="Times New Roman" pitchFamily="18" charset="0"/>
              </a:rPr>
              <a:t>l</a:t>
            </a:r>
            <a:r>
              <a:rPr lang="ru-RU" b="1" dirty="0">
                <a:solidFill>
                  <a:srgbClr val="FF0000"/>
                </a:solidFill>
                <a:latin typeface="+mn-lt"/>
                <a:cs typeface="Times New Roman" pitchFamily="18" charset="0"/>
              </a:rPr>
              <a:t>/</a:t>
            </a:r>
            <a:r>
              <a:rPr lang="de-AT" b="1" dirty="0">
                <a:solidFill>
                  <a:srgbClr val="FF0000"/>
                </a:solidFill>
                <a:latin typeface="+mn-lt"/>
                <a:cs typeface="Times New Roman" pitchFamily="18" charset="0"/>
              </a:rPr>
              <a:t>h</a:t>
            </a:r>
            <a:r>
              <a:rPr lang="ru-RU" b="1" dirty="0">
                <a:solidFill>
                  <a:srgbClr val="FF0000"/>
                </a:solidFill>
                <a:latin typeface="+mn-lt"/>
                <a:cs typeface="Times New Roman" pitchFamily="18" charset="0"/>
              </a:rPr>
              <a:t> </a:t>
            </a:r>
            <a:r>
              <a:rPr lang="ru-RU" b="1" dirty="0">
                <a:solidFill>
                  <a:srgbClr val="FF0000"/>
                </a:solidFill>
                <a:latin typeface="+mn-lt"/>
                <a:cs typeface="Times New Roman" pitchFamily="18" charset="0"/>
                <a:sym typeface="Wingdings" pitchFamily="2" charset="2"/>
              </a:rPr>
              <a:t></a:t>
            </a:r>
            <a:r>
              <a:rPr lang="de-AT" b="1" dirty="0">
                <a:solidFill>
                  <a:srgbClr val="FF0000"/>
                </a:solidFill>
                <a:latin typeface="+mn-lt"/>
                <a:cs typeface="Times New Roman" pitchFamily="18" charset="0"/>
                <a:sym typeface="Wingdings" pitchFamily="2" charset="2"/>
              </a:rPr>
              <a:t> 3424 l</a:t>
            </a:r>
            <a:r>
              <a:rPr lang="ru-RU" b="1" dirty="0">
                <a:solidFill>
                  <a:srgbClr val="FF0000"/>
                </a:solidFill>
                <a:latin typeface="+mn-lt"/>
                <a:cs typeface="Times New Roman" pitchFamily="18" charset="0"/>
              </a:rPr>
              <a:t>/</a:t>
            </a:r>
            <a:r>
              <a:rPr lang="de-AT" b="1" dirty="0">
                <a:solidFill>
                  <a:srgbClr val="FF0000"/>
                </a:solidFill>
                <a:latin typeface="+mn-lt"/>
                <a:cs typeface="Times New Roman" pitchFamily="18" charset="0"/>
              </a:rPr>
              <a:t>h</a:t>
            </a:r>
            <a:r>
              <a:rPr lang="ru-RU" b="1" dirty="0">
                <a:solidFill>
                  <a:srgbClr val="FF0000"/>
                </a:solidFill>
                <a:latin typeface="+mn-lt"/>
                <a:cs typeface="Times New Roman" pitchFamily="18" charset="0"/>
              </a:rPr>
              <a:t> </a:t>
            </a:r>
            <a:r>
              <a:rPr lang="ru-RU" b="1" dirty="0">
                <a:solidFill>
                  <a:srgbClr val="FF0000"/>
                </a:solidFill>
                <a:latin typeface="+mn-lt"/>
                <a:cs typeface="Times New Roman" pitchFamily="18" charset="0"/>
                <a:sym typeface="Wingdings" pitchFamily="2" charset="2"/>
              </a:rPr>
              <a:t></a:t>
            </a:r>
            <a:r>
              <a:rPr lang="de-AT" b="1" dirty="0">
                <a:solidFill>
                  <a:srgbClr val="FF0000"/>
                </a:solidFill>
                <a:latin typeface="+mn-lt"/>
                <a:cs typeface="Times New Roman" pitchFamily="18" charset="0"/>
                <a:sym typeface="Wingdings" pitchFamily="2" charset="2"/>
              </a:rPr>
              <a:t> 1005 l</a:t>
            </a:r>
            <a:r>
              <a:rPr lang="ru-RU" b="1" dirty="0">
                <a:solidFill>
                  <a:srgbClr val="FF0000"/>
                </a:solidFill>
                <a:latin typeface="+mn-lt"/>
                <a:cs typeface="Times New Roman" pitchFamily="18" charset="0"/>
                <a:sym typeface="Wingdings" pitchFamily="2" charset="2"/>
              </a:rPr>
              <a:t>/</a:t>
            </a:r>
            <a:r>
              <a:rPr lang="de-AT" b="1" dirty="0">
                <a:solidFill>
                  <a:srgbClr val="FF0000"/>
                </a:solidFill>
                <a:latin typeface="+mn-lt"/>
                <a:cs typeface="Times New Roman" pitchFamily="18" charset="0"/>
                <a:sym typeface="Wingdings" pitchFamily="2" charset="2"/>
              </a:rPr>
              <a:t>h</a:t>
            </a:r>
            <a:endParaRPr lang="de-AT" b="1" dirty="0">
              <a:solidFill>
                <a:srgbClr val="FF0000"/>
              </a:solidFill>
              <a:latin typeface="+mn-lt"/>
              <a:cs typeface="Times New Roman" pitchFamily="18" charset="0"/>
            </a:endParaRPr>
          </a:p>
        </p:txBody>
      </p:sp>
      <p:sp>
        <p:nvSpPr>
          <p:cNvPr id="12" name="Заголовок 1">
            <a:extLst>
              <a:ext uri="{FF2B5EF4-FFF2-40B4-BE49-F238E27FC236}">
                <a16:creationId xmlns:a16="http://schemas.microsoft.com/office/drawing/2014/main" xmlns="" id="{9579A962-8046-3A40-B50F-16B2D780B70A}"/>
              </a:ext>
            </a:extLst>
          </p:cNvPr>
          <p:cNvSpPr txBox="1">
            <a:spLocks/>
          </p:cNvSpPr>
          <p:nvPr/>
        </p:nvSpPr>
        <p:spPr>
          <a:xfrm>
            <a:off x="1763713" y="908050"/>
            <a:ext cx="5976937" cy="500063"/>
          </a:xfrm>
          <a:prstGeom prst="rect">
            <a:avLst/>
          </a:prstGeom>
        </p:spPr>
        <p:txBody>
          <a:bodyPr/>
          <a:lstStyle/>
          <a:p>
            <a:pPr algn="ctr" eaLnBrk="0" hangingPunct="0">
              <a:defRPr/>
            </a:pPr>
            <a:r>
              <a:rPr lang="ru-RU" sz="2000" b="1" u="sng" kern="0" dirty="0">
                <a:solidFill>
                  <a:srgbClr val="B6000F"/>
                </a:solidFill>
                <a:latin typeface="+mn-lt"/>
                <a:ea typeface="+mj-ea"/>
                <a:cs typeface="+mj-cs"/>
              </a:rPr>
              <a:t>Динамическая система</a:t>
            </a:r>
          </a:p>
        </p:txBody>
      </p:sp>
      <p:sp>
        <p:nvSpPr>
          <p:cNvPr id="16" name="Заголовок 1">
            <a:extLst>
              <a:ext uri="{FF2B5EF4-FFF2-40B4-BE49-F238E27FC236}">
                <a16:creationId xmlns:a16="http://schemas.microsoft.com/office/drawing/2014/main" xmlns="" id="{52AF3DD0-023D-0E49-B467-61562CA6F0AA}"/>
              </a:ext>
            </a:extLst>
          </p:cNvPr>
          <p:cNvSpPr txBox="1">
            <a:spLocks/>
          </p:cNvSpPr>
          <p:nvPr/>
        </p:nvSpPr>
        <p:spPr>
          <a:xfrm>
            <a:off x="1258888" y="200819"/>
            <a:ext cx="5976937" cy="500063"/>
          </a:xfrm>
          <a:prstGeom prst="rect">
            <a:avLst/>
          </a:prstGeom>
        </p:spPr>
        <p:txBody>
          <a:bodyPr/>
          <a:lstStyle/>
          <a:p>
            <a:pPr algn="ctr" eaLnBrk="0" hangingPunct="0">
              <a:defRPr/>
            </a:pPr>
            <a:endParaRPr lang="ru-RU" sz="2000" b="1" u="sng" kern="0" dirty="0">
              <a:solidFill>
                <a:srgbClr val="B6000F"/>
              </a:solidFill>
              <a:latin typeface="+mn-lt"/>
              <a:ea typeface="+mj-ea"/>
              <a:cs typeface="+mj-cs"/>
            </a:endParaRPr>
          </a:p>
        </p:txBody>
      </p:sp>
      <p:pic>
        <p:nvPicPr>
          <p:cNvPr id="17" name="Picture 14" descr="X:\Marketing\Marketing und Kommunikation NEU\Fotodatenbank\Fotos aus LP 2013-2014\Product Images_backup_September 2012\JPEG\1 4217 01.jpg">
            <a:extLst>
              <a:ext uri="{FF2B5EF4-FFF2-40B4-BE49-F238E27FC236}">
                <a16:creationId xmlns:a16="http://schemas.microsoft.com/office/drawing/2014/main" xmlns="" id="{5E22D274-FE2F-4344-9EAB-7DA7AF459E2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1736773" y="4515062"/>
            <a:ext cx="458170" cy="424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4" descr="X:\Marketing\Marketing und Kommunikation NEU\Fotodatenbank\Fotos aus LP 2013-2014\Product Images_backup_September 2012\JPEG\1 4217 01.jpg">
            <a:extLst>
              <a:ext uri="{FF2B5EF4-FFF2-40B4-BE49-F238E27FC236}">
                <a16:creationId xmlns:a16="http://schemas.microsoft.com/office/drawing/2014/main" xmlns="" id="{EF55830D-3948-A04D-BE0D-F296381A00A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3131715" y="4515062"/>
            <a:ext cx="458170" cy="424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4" descr="X:\Marketing\Marketing und Kommunikation NEU\Fotodatenbank\Fotos aus LP 2013-2014\Product Images_backup_September 2012\JPEG\1 4217 01.jpg">
            <a:extLst>
              <a:ext uri="{FF2B5EF4-FFF2-40B4-BE49-F238E27FC236}">
                <a16:creationId xmlns:a16="http://schemas.microsoft.com/office/drawing/2014/main" xmlns="" id="{20EF8A7C-B109-FF49-9C15-36A1AB53A04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4970272" y="4515062"/>
            <a:ext cx="458170" cy="424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4" descr="X:\Marketing\Marketing und Kommunikation NEU\Fotodatenbank\Fotos aus LP 2013-2014\Product Images_backup_September 2012\JPEG\1 4217 01.jpg">
            <a:extLst>
              <a:ext uri="{FF2B5EF4-FFF2-40B4-BE49-F238E27FC236}">
                <a16:creationId xmlns:a16="http://schemas.microsoft.com/office/drawing/2014/main" xmlns="" id="{77F94AA3-3300-EB4D-A8F2-F48630B4A1E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6310631" y="4515061"/>
            <a:ext cx="458170" cy="424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0" descr="X:\Marketing\Marketing und Kommunikation NEU\Fotodatenbank\TS-Ventilfotos ohne EN215\1 7724 67.tif">
            <a:extLst>
              <a:ext uri="{FF2B5EF4-FFF2-40B4-BE49-F238E27FC236}">
                <a16:creationId xmlns:a16="http://schemas.microsoft.com/office/drawing/2014/main" xmlns="" id="{3245CB04-5A10-9F40-86CC-84E29D582A2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63713" y="1547755"/>
            <a:ext cx="456508" cy="36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0" descr="X:\Marketing\Marketing und Kommunikation NEU\Fotodatenbank\TS-Ventilfotos ohne EN215\1 7724 67.tif">
            <a:extLst>
              <a:ext uri="{FF2B5EF4-FFF2-40B4-BE49-F238E27FC236}">
                <a16:creationId xmlns:a16="http://schemas.microsoft.com/office/drawing/2014/main" xmlns="" id="{14C5EF90-3007-2742-A9A4-1C4970C8408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63713" y="2277269"/>
            <a:ext cx="456508" cy="36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0" descr="X:\Marketing\Marketing und Kommunikation NEU\Fotodatenbank\TS-Ventilfotos ohne EN215\1 7724 67.tif">
            <a:extLst>
              <a:ext uri="{FF2B5EF4-FFF2-40B4-BE49-F238E27FC236}">
                <a16:creationId xmlns:a16="http://schemas.microsoft.com/office/drawing/2014/main" xmlns="" id="{F2FC6E47-EBF8-C64A-A870-BE65E60321D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63713" y="3058342"/>
            <a:ext cx="456508" cy="36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0" descr="X:\Marketing\Marketing und Kommunikation NEU\Fotodatenbank\TS-Ventilfotos ohne EN215\1 7724 67.tif">
            <a:extLst>
              <a:ext uri="{FF2B5EF4-FFF2-40B4-BE49-F238E27FC236}">
                <a16:creationId xmlns:a16="http://schemas.microsoft.com/office/drawing/2014/main" xmlns="" id="{B8D9C31C-B44B-C64A-BAAA-074638DF2F5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63713" y="3640045"/>
            <a:ext cx="456508" cy="36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0" descr="X:\Marketing\Marketing und Kommunikation NEU\Fotodatenbank\TS-Ventilfotos ohne EN215\1 7724 67.tif">
            <a:extLst>
              <a:ext uri="{FF2B5EF4-FFF2-40B4-BE49-F238E27FC236}">
                <a16:creationId xmlns:a16="http://schemas.microsoft.com/office/drawing/2014/main" xmlns="" id="{32FD4304-6302-9A41-8445-722DC3DA12D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63713" y="4215093"/>
            <a:ext cx="456508" cy="36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0" descr="X:\Marketing\Marketing und Kommunikation NEU\Fotodatenbank\TS-Ventilfotos ohne EN215\1 7724 67.tif">
            <a:extLst>
              <a:ext uri="{FF2B5EF4-FFF2-40B4-BE49-F238E27FC236}">
                <a16:creationId xmlns:a16="http://schemas.microsoft.com/office/drawing/2014/main" xmlns="" id="{1553DE32-09D2-184B-81B3-B87D34094C1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56387" y="1547755"/>
            <a:ext cx="456508" cy="36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0" descr="X:\Marketing\Marketing und Kommunikation NEU\Fotodatenbank\TS-Ventilfotos ohne EN215\1 7724 67.tif">
            <a:extLst>
              <a:ext uri="{FF2B5EF4-FFF2-40B4-BE49-F238E27FC236}">
                <a16:creationId xmlns:a16="http://schemas.microsoft.com/office/drawing/2014/main" xmlns="" id="{9FBC0086-303F-D14A-AA0C-1B9202CCE05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56387" y="2277269"/>
            <a:ext cx="456508" cy="36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0" descr="X:\Marketing\Marketing und Kommunikation NEU\Fotodatenbank\TS-Ventilfotos ohne EN215\1 7724 67.tif">
            <a:extLst>
              <a:ext uri="{FF2B5EF4-FFF2-40B4-BE49-F238E27FC236}">
                <a16:creationId xmlns:a16="http://schemas.microsoft.com/office/drawing/2014/main" xmlns="" id="{35629450-0827-954B-8542-9A53D8CC5B8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56387" y="3058342"/>
            <a:ext cx="456508" cy="36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0" descr="X:\Marketing\Marketing und Kommunikation NEU\Fotodatenbank\TS-Ventilfotos ohne EN215\1 7724 67.tif">
            <a:extLst>
              <a:ext uri="{FF2B5EF4-FFF2-40B4-BE49-F238E27FC236}">
                <a16:creationId xmlns:a16="http://schemas.microsoft.com/office/drawing/2014/main" xmlns="" id="{91F73A2D-9D56-A14B-9FF9-B19D059940A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56387" y="3640045"/>
            <a:ext cx="456508" cy="36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0" descr="X:\Marketing\Marketing und Kommunikation NEU\Fotodatenbank\TS-Ventilfotos ohne EN215\1 7724 67.tif">
            <a:extLst>
              <a:ext uri="{FF2B5EF4-FFF2-40B4-BE49-F238E27FC236}">
                <a16:creationId xmlns:a16="http://schemas.microsoft.com/office/drawing/2014/main" xmlns="" id="{C18C473B-929A-9C4F-81E7-C2CAC2E4E1C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56387" y="4215093"/>
            <a:ext cx="456508" cy="36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0" descr="X:\Marketing\Marketing und Kommunikation NEU\Fotodatenbank\TS-Ventilfotos ohne EN215\1 7724 67.tif">
            <a:extLst>
              <a:ext uri="{FF2B5EF4-FFF2-40B4-BE49-F238E27FC236}">
                <a16:creationId xmlns:a16="http://schemas.microsoft.com/office/drawing/2014/main" xmlns="" id="{5F06E2CB-AA73-E54E-81CE-FE5B42062CD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53425" y="1547755"/>
            <a:ext cx="456508" cy="36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0" descr="X:\Marketing\Marketing und Kommunikation NEU\Fotodatenbank\TS-Ventilfotos ohne EN215\1 7724 67.tif">
            <a:extLst>
              <a:ext uri="{FF2B5EF4-FFF2-40B4-BE49-F238E27FC236}">
                <a16:creationId xmlns:a16="http://schemas.microsoft.com/office/drawing/2014/main" xmlns="" id="{31AEA3D1-470B-E444-90FC-C878D3E8A62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53425" y="2277269"/>
            <a:ext cx="456508" cy="36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0" descr="X:\Marketing\Marketing und Kommunikation NEU\Fotodatenbank\TS-Ventilfotos ohne EN215\1 7724 67.tif">
            <a:extLst>
              <a:ext uri="{FF2B5EF4-FFF2-40B4-BE49-F238E27FC236}">
                <a16:creationId xmlns:a16="http://schemas.microsoft.com/office/drawing/2014/main" xmlns="" id="{E539EDCC-E200-5F48-AC7F-622D1380F58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53425" y="3058342"/>
            <a:ext cx="456508" cy="36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0" descr="X:\Marketing\Marketing und Kommunikation NEU\Fotodatenbank\TS-Ventilfotos ohne EN215\1 7724 67.tif">
            <a:extLst>
              <a:ext uri="{FF2B5EF4-FFF2-40B4-BE49-F238E27FC236}">
                <a16:creationId xmlns:a16="http://schemas.microsoft.com/office/drawing/2014/main" xmlns="" id="{4E01ACC5-E6AB-024A-AF38-277A885A239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53425" y="3640045"/>
            <a:ext cx="456508" cy="36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0" descr="X:\Marketing\Marketing und Kommunikation NEU\Fotodatenbank\TS-Ventilfotos ohne EN215\1 7724 67.tif">
            <a:extLst>
              <a:ext uri="{FF2B5EF4-FFF2-40B4-BE49-F238E27FC236}">
                <a16:creationId xmlns:a16="http://schemas.microsoft.com/office/drawing/2014/main" xmlns="" id="{FFC583A2-9D1B-F546-8959-079A90950D6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53425" y="4215093"/>
            <a:ext cx="456508" cy="36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0" descr="X:\Marketing\Marketing und Kommunikation NEU\Fotodatenbank\TS-Ventilfotos ohne EN215\1 7724 67.tif">
            <a:extLst>
              <a:ext uri="{FF2B5EF4-FFF2-40B4-BE49-F238E27FC236}">
                <a16:creationId xmlns:a16="http://schemas.microsoft.com/office/drawing/2014/main" xmlns="" id="{6B70EE91-3EA7-7E4B-BAB1-A8406F428C8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60525" y="1547755"/>
            <a:ext cx="456508" cy="36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0" descr="X:\Marketing\Marketing und Kommunikation NEU\Fotodatenbank\TS-Ventilfotos ohne EN215\1 7724 67.tif">
            <a:extLst>
              <a:ext uri="{FF2B5EF4-FFF2-40B4-BE49-F238E27FC236}">
                <a16:creationId xmlns:a16="http://schemas.microsoft.com/office/drawing/2014/main" xmlns="" id="{0F05B342-D59C-7343-885F-CA5444D665E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60525" y="2277269"/>
            <a:ext cx="456508" cy="36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10" descr="X:\Marketing\Marketing und Kommunikation NEU\Fotodatenbank\TS-Ventilfotos ohne EN215\1 7724 67.tif">
            <a:extLst>
              <a:ext uri="{FF2B5EF4-FFF2-40B4-BE49-F238E27FC236}">
                <a16:creationId xmlns:a16="http://schemas.microsoft.com/office/drawing/2014/main" xmlns="" id="{7DAB06FA-8382-7741-80E9-15635EE44BE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60525" y="3058342"/>
            <a:ext cx="456508" cy="36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10" descr="X:\Marketing\Marketing und Kommunikation NEU\Fotodatenbank\TS-Ventilfotos ohne EN215\1 7724 67.tif">
            <a:extLst>
              <a:ext uri="{FF2B5EF4-FFF2-40B4-BE49-F238E27FC236}">
                <a16:creationId xmlns:a16="http://schemas.microsoft.com/office/drawing/2014/main" xmlns="" id="{BFA1B326-8FE1-C645-B11E-42AFD4042D1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60525" y="3640045"/>
            <a:ext cx="456508" cy="36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10" descr="X:\Marketing\Marketing und Kommunikation NEU\Fotodatenbank\TS-Ventilfotos ohne EN215\1 7724 67.tif">
            <a:extLst>
              <a:ext uri="{FF2B5EF4-FFF2-40B4-BE49-F238E27FC236}">
                <a16:creationId xmlns:a16="http://schemas.microsoft.com/office/drawing/2014/main" xmlns="" id="{B203B967-020C-C249-B6D7-3266326DE27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60525" y="4215093"/>
            <a:ext cx="456508" cy="36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 descr="C:\Users\cbuchbauer\Desktop\1 9260 59.jpg">
            <a:extLst>
              <a:ext uri="{FF2B5EF4-FFF2-40B4-BE49-F238E27FC236}">
                <a16:creationId xmlns:a16="http://schemas.microsoft.com/office/drawing/2014/main" xmlns="" id="{46A24EF6-D822-D347-B25D-14B24557DDD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0478" y="2608976"/>
            <a:ext cx="867404" cy="121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15" descr="X:\Marketing\Marketing und Kommunikation NEU\Fotodatenbank\Fotos aus LP 2013-2014\Product Images_backup_September 2012\JPEG\1 4007 01.jpg">
            <a:extLst>
              <a:ext uri="{FF2B5EF4-FFF2-40B4-BE49-F238E27FC236}">
                <a16:creationId xmlns:a16="http://schemas.microsoft.com/office/drawing/2014/main" xmlns="" id="{F2B4EFB2-D9EF-E140-A0FC-E55921376158}"/>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594809" y="2642908"/>
            <a:ext cx="1513346" cy="132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9764549"/>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Номер слайда 3">
            <a:extLst>
              <a:ext uri="{FF2B5EF4-FFF2-40B4-BE49-F238E27FC236}">
                <a16:creationId xmlns:a16="http://schemas.microsoft.com/office/drawing/2014/main" xmlns="" id="{50710DE3-FF1A-604F-AFEB-347A7FF6C560}"/>
              </a:ext>
            </a:extLst>
          </p:cNvPr>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200">
                <a:solidFill>
                  <a:schemeClr val="tx1"/>
                </a:solidFill>
                <a:latin typeface="Arial" panose="020B0604020202020204" pitchFamily="34" charset="0"/>
                <a:ea typeface="ヒラギノ角ゴ Pro W3" panose="020B0300000000000000" pitchFamily="34" charset="-128"/>
              </a:defRPr>
            </a:lvl1pPr>
            <a:lvl2pPr marL="742950" indent="-285750">
              <a:defRPr sz="1200">
                <a:solidFill>
                  <a:schemeClr val="tx1"/>
                </a:solidFill>
                <a:latin typeface="Arial" panose="020B0604020202020204" pitchFamily="34" charset="0"/>
                <a:ea typeface="ヒラギノ角ゴ Pro W3" panose="020B0300000000000000" pitchFamily="34" charset="-128"/>
              </a:defRPr>
            </a:lvl2pPr>
            <a:lvl3pPr marL="1143000" indent="-228600">
              <a:defRPr sz="1200">
                <a:solidFill>
                  <a:schemeClr val="tx1"/>
                </a:solidFill>
                <a:latin typeface="Arial" panose="020B0604020202020204" pitchFamily="34" charset="0"/>
                <a:ea typeface="ヒラギノ角ゴ Pro W3" panose="020B0300000000000000" pitchFamily="34" charset="-128"/>
              </a:defRPr>
            </a:lvl3pPr>
            <a:lvl4pPr marL="1600200" indent="-228600">
              <a:defRPr sz="1200">
                <a:solidFill>
                  <a:schemeClr val="tx1"/>
                </a:solidFill>
                <a:latin typeface="Arial" panose="020B0604020202020204" pitchFamily="34" charset="0"/>
                <a:ea typeface="ヒラギノ角ゴ Pro W3" panose="020B0300000000000000" pitchFamily="34" charset="-128"/>
              </a:defRPr>
            </a:lvl4pPr>
            <a:lvl5pPr marL="2057400" indent="-228600">
              <a:defRPr sz="1200">
                <a:solidFill>
                  <a:schemeClr val="tx1"/>
                </a:solidFill>
                <a:latin typeface="Arial" panose="020B0604020202020204" pitchFamily="34" charset="0"/>
                <a:ea typeface="ヒラギノ角ゴ Pro W3" panose="020B0300000000000000" pitchFamily="34" charset="-128"/>
              </a:defRPr>
            </a:lvl5pPr>
            <a:lvl6pPr marL="2514600" indent="-228600" defTabSz="457200" eaLnBrk="0" fontAlgn="base" hangingPunct="0">
              <a:spcBef>
                <a:spcPct val="0"/>
              </a:spcBef>
              <a:spcAft>
                <a:spcPct val="0"/>
              </a:spcAft>
              <a:defRPr sz="1200">
                <a:solidFill>
                  <a:schemeClr val="tx1"/>
                </a:solidFill>
                <a:latin typeface="Arial" panose="020B0604020202020204" pitchFamily="34" charset="0"/>
                <a:ea typeface="ヒラギノ角ゴ Pro W3" panose="020B0300000000000000" pitchFamily="34" charset="-128"/>
              </a:defRPr>
            </a:lvl6pPr>
            <a:lvl7pPr marL="2971800" indent="-228600" defTabSz="457200" eaLnBrk="0" fontAlgn="base" hangingPunct="0">
              <a:spcBef>
                <a:spcPct val="0"/>
              </a:spcBef>
              <a:spcAft>
                <a:spcPct val="0"/>
              </a:spcAft>
              <a:defRPr sz="1200">
                <a:solidFill>
                  <a:schemeClr val="tx1"/>
                </a:solidFill>
                <a:latin typeface="Arial" panose="020B0604020202020204" pitchFamily="34" charset="0"/>
                <a:ea typeface="ヒラギノ角ゴ Pro W3" panose="020B0300000000000000" pitchFamily="34" charset="-128"/>
              </a:defRPr>
            </a:lvl7pPr>
            <a:lvl8pPr marL="3429000" indent="-228600" defTabSz="457200" eaLnBrk="0" fontAlgn="base" hangingPunct="0">
              <a:spcBef>
                <a:spcPct val="0"/>
              </a:spcBef>
              <a:spcAft>
                <a:spcPct val="0"/>
              </a:spcAft>
              <a:defRPr sz="1200">
                <a:solidFill>
                  <a:schemeClr val="tx1"/>
                </a:solidFill>
                <a:latin typeface="Arial" panose="020B0604020202020204" pitchFamily="34" charset="0"/>
                <a:ea typeface="ヒラギノ角ゴ Pro W3" panose="020B0300000000000000" pitchFamily="34" charset="-128"/>
              </a:defRPr>
            </a:lvl8pPr>
            <a:lvl9pPr marL="3886200" indent="-228600" defTabSz="457200" eaLnBrk="0" fontAlgn="base" hangingPunct="0">
              <a:spcBef>
                <a:spcPct val="0"/>
              </a:spcBef>
              <a:spcAft>
                <a:spcPct val="0"/>
              </a:spcAft>
              <a:defRPr sz="1200">
                <a:solidFill>
                  <a:schemeClr val="tx1"/>
                </a:solidFill>
                <a:latin typeface="Arial" panose="020B0604020202020204" pitchFamily="34" charset="0"/>
                <a:ea typeface="ヒラギノ角ゴ Pro W3" panose="020B0300000000000000" pitchFamily="34" charset="-128"/>
              </a:defRPr>
            </a:lvl9pPr>
          </a:lstStyle>
          <a:p>
            <a:pPr algn="r" eaLnBrk="1" hangingPunct="1"/>
            <a:fld id="{369C84F5-8FA4-9A46-BD63-FF70C33A06C0}" type="slidenum">
              <a:rPr lang="de-DE" altLang="ru-RU" sz="1000">
                <a:solidFill>
                  <a:srgbClr val="FFFFFF"/>
                </a:solidFill>
                <a:latin typeface="Helvetica" pitchFamily="2" charset="0"/>
              </a:rPr>
              <a:pPr algn="r" eaLnBrk="1" hangingPunct="1"/>
              <a:t>26</a:t>
            </a:fld>
            <a:endParaRPr lang="de-DE" altLang="ru-RU" sz="1000">
              <a:solidFill>
                <a:srgbClr val="FFFFFF"/>
              </a:solidFill>
              <a:latin typeface="Helvetica" pitchFamily="2" charset="0"/>
            </a:endParaRPr>
          </a:p>
        </p:txBody>
      </p:sp>
      <p:pic>
        <p:nvPicPr>
          <p:cNvPr id="55298" name="Picture 2">
            <a:extLst>
              <a:ext uri="{FF2B5EF4-FFF2-40B4-BE49-F238E27FC236}">
                <a16:creationId xmlns:a16="http://schemas.microsoft.com/office/drawing/2014/main" xmlns="" id="{622E538B-C116-5D48-B3DD-98B35304326E}"/>
              </a:ext>
            </a:extLst>
          </p:cNvPr>
          <p:cNvPicPr preferRelativeResize="0">
            <a:picLocks noChangeAspect="1" noChangeArrowheads="1"/>
          </p:cNvPicPr>
          <p:nvPr/>
        </p:nvPicPr>
        <p:blipFill>
          <a:blip r:embed="rId3">
            <a:lum bright="-20000" contrast="20000"/>
            <a:extLst>
              <a:ext uri="{28A0092B-C50C-407E-A947-70E740481C1C}">
                <a14:useLocalDpi xmlns:a14="http://schemas.microsoft.com/office/drawing/2010/main"/>
              </a:ext>
            </a:extLst>
          </a:blip>
          <a:srcRect/>
          <a:stretch>
            <a:fillRect/>
          </a:stretch>
        </p:blipFill>
        <p:spPr bwMode="auto">
          <a:xfrm>
            <a:off x="468313" y="1233488"/>
            <a:ext cx="2155825"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extBox 17">
            <a:extLst>
              <a:ext uri="{FF2B5EF4-FFF2-40B4-BE49-F238E27FC236}">
                <a16:creationId xmlns:a16="http://schemas.microsoft.com/office/drawing/2014/main" xmlns="" id="{363E5CEE-BD51-7747-8B36-C9821EFEB347}"/>
              </a:ext>
            </a:extLst>
          </p:cNvPr>
          <p:cNvSpPr txBox="1">
            <a:spLocks noChangeArrowheads="1"/>
          </p:cNvSpPr>
          <p:nvPr/>
        </p:nvSpPr>
        <p:spPr bwMode="auto">
          <a:xfrm>
            <a:off x="2605088" y="1543050"/>
            <a:ext cx="296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ヒラギノ角ゴ Pro W3" panose="020B0300000000000000" pitchFamily="34" charset="-128"/>
              </a:defRPr>
            </a:lvl1pPr>
            <a:lvl2pPr marL="742950" indent="-285750">
              <a:defRPr sz="1200">
                <a:solidFill>
                  <a:schemeClr val="tx1"/>
                </a:solidFill>
                <a:latin typeface="Arial" panose="020B0604020202020204" pitchFamily="34" charset="0"/>
                <a:ea typeface="ヒラギノ角ゴ Pro W3" panose="020B0300000000000000" pitchFamily="34" charset="-128"/>
              </a:defRPr>
            </a:lvl2pPr>
            <a:lvl3pPr marL="1143000" indent="-228600">
              <a:defRPr sz="1200">
                <a:solidFill>
                  <a:schemeClr val="tx1"/>
                </a:solidFill>
                <a:latin typeface="Arial" panose="020B0604020202020204" pitchFamily="34" charset="0"/>
                <a:ea typeface="ヒラギノ角ゴ Pro W3" panose="020B0300000000000000" pitchFamily="34" charset="-128"/>
              </a:defRPr>
            </a:lvl3pPr>
            <a:lvl4pPr marL="1600200" indent="-228600">
              <a:defRPr sz="1200">
                <a:solidFill>
                  <a:schemeClr val="tx1"/>
                </a:solidFill>
                <a:latin typeface="Arial" panose="020B0604020202020204" pitchFamily="34" charset="0"/>
                <a:ea typeface="ヒラギノ角ゴ Pro W3" panose="020B0300000000000000" pitchFamily="34" charset="-128"/>
              </a:defRPr>
            </a:lvl4pPr>
            <a:lvl5pPr marL="2057400" indent="-228600">
              <a:defRPr sz="1200">
                <a:solidFill>
                  <a:schemeClr val="tx1"/>
                </a:solidFill>
                <a:latin typeface="Arial" panose="020B0604020202020204" pitchFamily="34" charset="0"/>
                <a:ea typeface="ヒラギノ角ゴ Pro W3" panose="020B0300000000000000" pitchFamily="34" charset="-128"/>
              </a:defRPr>
            </a:lvl5pPr>
            <a:lvl6pPr marL="2514600" indent="-228600" defTabSz="457200" eaLnBrk="0" fontAlgn="base" hangingPunct="0">
              <a:spcBef>
                <a:spcPct val="0"/>
              </a:spcBef>
              <a:spcAft>
                <a:spcPct val="0"/>
              </a:spcAft>
              <a:defRPr sz="1200">
                <a:solidFill>
                  <a:schemeClr val="tx1"/>
                </a:solidFill>
                <a:latin typeface="Arial" panose="020B0604020202020204" pitchFamily="34" charset="0"/>
                <a:ea typeface="ヒラギノ角ゴ Pro W3" panose="020B0300000000000000" pitchFamily="34" charset="-128"/>
              </a:defRPr>
            </a:lvl6pPr>
            <a:lvl7pPr marL="2971800" indent="-228600" defTabSz="457200" eaLnBrk="0" fontAlgn="base" hangingPunct="0">
              <a:spcBef>
                <a:spcPct val="0"/>
              </a:spcBef>
              <a:spcAft>
                <a:spcPct val="0"/>
              </a:spcAft>
              <a:defRPr sz="1200">
                <a:solidFill>
                  <a:schemeClr val="tx1"/>
                </a:solidFill>
                <a:latin typeface="Arial" panose="020B0604020202020204" pitchFamily="34" charset="0"/>
                <a:ea typeface="ヒラギノ角ゴ Pro W3" panose="020B0300000000000000" pitchFamily="34" charset="-128"/>
              </a:defRPr>
            </a:lvl7pPr>
            <a:lvl8pPr marL="3429000" indent="-228600" defTabSz="457200" eaLnBrk="0" fontAlgn="base" hangingPunct="0">
              <a:spcBef>
                <a:spcPct val="0"/>
              </a:spcBef>
              <a:spcAft>
                <a:spcPct val="0"/>
              </a:spcAft>
              <a:defRPr sz="1200">
                <a:solidFill>
                  <a:schemeClr val="tx1"/>
                </a:solidFill>
                <a:latin typeface="Arial" panose="020B0604020202020204" pitchFamily="34" charset="0"/>
                <a:ea typeface="ヒラギノ角ゴ Pro W3" panose="020B0300000000000000" pitchFamily="34" charset="-128"/>
              </a:defRPr>
            </a:lvl8pPr>
            <a:lvl9pPr marL="3886200" indent="-228600" defTabSz="457200" eaLnBrk="0" fontAlgn="base" hangingPunct="0">
              <a:spcBef>
                <a:spcPct val="0"/>
              </a:spcBef>
              <a:spcAft>
                <a:spcPct val="0"/>
              </a:spcAft>
              <a:defRPr sz="1200">
                <a:solidFill>
                  <a:schemeClr val="tx1"/>
                </a:solidFill>
                <a:latin typeface="Arial" panose="020B0604020202020204" pitchFamily="34" charset="0"/>
                <a:ea typeface="ヒラギノ角ゴ Pro W3" panose="020B0300000000000000" pitchFamily="34" charset="-128"/>
              </a:defRPr>
            </a:lvl9pPr>
          </a:lstStyle>
          <a:p>
            <a:pPr algn="ctr" eaLnBrk="1" hangingPunct="1"/>
            <a:r>
              <a:rPr lang="uk-UA" altLang="ru-RU" sz="1600" b="1">
                <a:solidFill>
                  <a:srgbClr val="000000"/>
                </a:solidFill>
                <a:latin typeface="Helvetica Light" panose="020B0403020202020204" pitchFamily="34" charset="0"/>
              </a:rPr>
              <a:t>2</a:t>
            </a:r>
          </a:p>
        </p:txBody>
      </p:sp>
      <p:cxnSp>
        <p:nvCxnSpPr>
          <p:cNvPr id="55300" name="Прямая со стрелкой 14">
            <a:extLst>
              <a:ext uri="{FF2B5EF4-FFF2-40B4-BE49-F238E27FC236}">
                <a16:creationId xmlns:a16="http://schemas.microsoft.com/office/drawing/2014/main" xmlns="" id="{F04BEB63-E1B3-A349-9B5A-1BC5A17BFA80}"/>
              </a:ext>
            </a:extLst>
          </p:cNvPr>
          <p:cNvCxnSpPr>
            <a:cxnSpLocks noChangeShapeType="1"/>
          </p:cNvCxnSpPr>
          <p:nvPr/>
        </p:nvCxnSpPr>
        <p:spPr bwMode="auto">
          <a:xfrm flipH="1" flipV="1">
            <a:off x="2179638" y="5740400"/>
            <a:ext cx="601662" cy="307975"/>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cxnSp>
      <p:sp>
        <p:nvSpPr>
          <p:cNvPr id="55301" name="TextBox 21">
            <a:extLst>
              <a:ext uri="{FF2B5EF4-FFF2-40B4-BE49-F238E27FC236}">
                <a16:creationId xmlns:a16="http://schemas.microsoft.com/office/drawing/2014/main" xmlns="" id="{B8CEB404-0D17-8341-ACE0-E73A3F46F390}"/>
              </a:ext>
            </a:extLst>
          </p:cNvPr>
          <p:cNvSpPr txBox="1">
            <a:spLocks noChangeArrowheads="1"/>
          </p:cNvSpPr>
          <p:nvPr/>
        </p:nvSpPr>
        <p:spPr bwMode="auto">
          <a:xfrm>
            <a:off x="2900363" y="5713413"/>
            <a:ext cx="296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ヒラギノ角ゴ Pro W3" panose="020B0300000000000000" pitchFamily="34" charset="-128"/>
              </a:defRPr>
            </a:lvl1pPr>
            <a:lvl2pPr marL="742950" indent="-285750">
              <a:defRPr sz="1200">
                <a:solidFill>
                  <a:schemeClr val="tx1"/>
                </a:solidFill>
                <a:latin typeface="Arial" panose="020B0604020202020204" pitchFamily="34" charset="0"/>
                <a:ea typeface="ヒラギノ角ゴ Pro W3" panose="020B0300000000000000" pitchFamily="34" charset="-128"/>
              </a:defRPr>
            </a:lvl2pPr>
            <a:lvl3pPr marL="1143000" indent="-228600">
              <a:defRPr sz="1200">
                <a:solidFill>
                  <a:schemeClr val="tx1"/>
                </a:solidFill>
                <a:latin typeface="Arial" panose="020B0604020202020204" pitchFamily="34" charset="0"/>
                <a:ea typeface="ヒラギノ角ゴ Pro W3" panose="020B0300000000000000" pitchFamily="34" charset="-128"/>
              </a:defRPr>
            </a:lvl3pPr>
            <a:lvl4pPr marL="1600200" indent="-228600">
              <a:defRPr sz="1200">
                <a:solidFill>
                  <a:schemeClr val="tx1"/>
                </a:solidFill>
                <a:latin typeface="Arial" panose="020B0604020202020204" pitchFamily="34" charset="0"/>
                <a:ea typeface="ヒラギノ角ゴ Pro W3" panose="020B0300000000000000" pitchFamily="34" charset="-128"/>
              </a:defRPr>
            </a:lvl4pPr>
            <a:lvl5pPr marL="2057400" indent="-228600">
              <a:defRPr sz="1200">
                <a:solidFill>
                  <a:schemeClr val="tx1"/>
                </a:solidFill>
                <a:latin typeface="Arial" panose="020B0604020202020204" pitchFamily="34" charset="0"/>
                <a:ea typeface="ヒラギノ角ゴ Pro W3" panose="020B0300000000000000" pitchFamily="34" charset="-128"/>
              </a:defRPr>
            </a:lvl5pPr>
            <a:lvl6pPr marL="2514600" indent="-228600" defTabSz="457200" eaLnBrk="0" fontAlgn="base" hangingPunct="0">
              <a:spcBef>
                <a:spcPct val="0"/>
              </a:spcBef>
              <a:spcAft>
                <a:spcPct val="0"/>
              </a:spcAft>
              <a:defRPr sz="1200">
                <a:solidFill>
                  <a:schemeClr val="tx1"/>
                </a:solidFill>
                <a:latin typeface="Arial" panose="020B0604020202020204" pitchFamily="34" charset="0"/>
                <a:ea typeface="ヒラギノ角ゴ Pro W3" panose="020B0300000000000000" pitchFamily="34" charset="-128"/>
              </a:defRPr>
            </a:lvl6pPr>
            <a:lvl7pPr marL="2971800" indent="-228600" defTabSz="457200" eaLnBrk="0" fontAlgn="base" hangingPunct="0">
              <a:spcBef>
                <a:spcPct val="0"/>
              </a:spcBef>
              <a:spcAft>
                <a:spcPct val="0"/>
              </a:spcAft>
              <a:defRPr sz="1200">
                <a:solidFill>
                  <a:schemeClr val="tx1"/>
                </a:solidFill>
                <a:latin typeface="Arial" panose="020B0604020202020204" pitchFamily="34" charset="0"/>
                <a:ea typeface="ヒラギノ角ゴ Pro W3" panose="020B0300000000000000" pitchFamily="34" charset="-128"/>
              </a:defRPr>
            </a:lvl7pPr>
            <a:lvl8pPr marL="3429000" indent="-228600" defTabSz="457200" eaLnBrk="0" fontAlgn="base" hangingPunct="0">
              <a:spcBef>
                <a:spcPct val="0"/>
              </a:spcBef>
              <a:spcAft>
                <a:spcPct val="0"/>
              </a:spcAft>
              <a:defRPr sz="1200">
                <a:solidFill>
                  <a:schemeClr val="tx1"/>
                </a:solidFill>
                <a:latin typeface="Arial" panose="020B0604020202020204" pitchFamily="34" charset="0"/>
                <a:ea typeface="ヒラギノ角ゴ Pro W3" panose="020B0300000000000000" pitchFamily="34" charset="-128"/>
              </a:defRPr>
            </a:lvl8pPr>
            <a:lvl9pPr marL="3886200" indent="-228600" defTabSz="457200" eaLnBrk="0" fontAlgn="base" hangingPunct="0">
              <a:spcBef>
                <a:spcPct val="0"/>
              </a:spcBef>
              <a:spcAft>
                <a:spcPct val="0"/>
              </a:spcAft>
              <a:defRPr sz="1200">
                <a:solidFill>
                  <a:schemeClr val="tx1"/>
                </a:solidFill>
                <a:latin typeface="Arial" panose="020B0604020202020204" pitchFamily="34" charset="0"/>
                <a:ea typeface="ヒラギノ角ゴ Pro W3" panose="020B0300000000000000" pitchFamily="34" charset="-128"/>
              </a:defRPr>
            </a:lvl9pPr>
          </a:lstStyle>
          <a:p>
            <a:pPr eaLnBrk="1" hangingPunct="1"/>
            <a:r>
              <a:rPr lang="ru-RU" altLang="ru-RU" sz="1600" b="1">
                <a:solidFill>
                  <a:srgbClr val="000000"/>
                </a:solidFill>
                <a:latin typeface="Helvetica Light" panose="020B0403020202020204" pitchFamily="34" charset="0"/>
              </a:rPr>
              <a:t>5</a:t>
            </a:r>
            <a:endParaRPr lang="uk-UA" altLang="ru-RU" sz="1600" b="1">
              <a:solidFill>
                <a:srgbClr val="000000"/>
              </a:solidFill>
              <a:latin typeface="Helvetica Light" panose="020B0403020202020204" pitchFamily="34" charset="0"/>
            </a:endParaRPr>
          </a:p>
        </p:txBody>
      </p:sp>
      <p:cxnSp>
        <p:nvCxnSpPr>
          <p:cNvPr id="55302" name="Прямая соединительная линия 16">
            <a:extLst>
              <a:ext uri="{FF2B5EF4-FFF2-40B4-BE49-F238E27FC236}">
                <a16:creationId xmlns:a16="http://schemas.microsoft.com/office/drawing/2014/main" xmlns="" id="{B0C0E355-46BA-004A-9573-BA27F64056E8}"/>
              </a:ext>
            </a:extLst>
          </p:cNvPr>
          <p:cNvCxnSpPr>
            <a:cxnSpLocks noChangeShapeType="1"/>
          </p:cNvCxnSpPr>
          <p:nvPr/>
        </p:nvCxnSpPr>
        <p:spPr bwMode="auto">
          <a:xfrm>
            <a:off x="2781300" y="6048375"/>
            <a:ext cx="4111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5303" name="Прямая со стрелкой 17">
            <a:extLst>
              <a:ext uri="{FF2B5EF4-FFF2-40B4-BE49-F238E27FC236}">
                <a16:creationId xmlns:a16="http://schemas.microsoft.com/office/drawing/2014/main" xmlns="" id="{03247F52-D1EF-674C-BBD2-DE0E6CEAF85D}"/>
              </a:ext>
            </a:extLst>
          </p:cNvPr>
          <p:cNvCxnSpPr>
            <a:cxnSpLocks noChangeShapeType="1"/>
          </p:cNvCxnSpPr>
          <p:nvPr/>
        </p:nvCxnSpPr>
        <p:spPr bwMode="auto">
          <a:xfrm flipH="1" flipV="1">
            <a:off x="1679575" y="4835525"/>
            <a:ext cx="1201738" cy="631825"/>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cxnSp>
      <p:sp>
        <p:nvSpPr>
          <p:cNvPr id="55304" name="TextBox 24">
            <a:extLst>
              <a:ext uri="{FF2B5EF4-FFF2-40B4-BE49-F238E27FC236}">
                <a16:creationId xmlns:a16="http://schemas.microsoft.com/office/drawing/2014/main" xmlns="" id="{271DE20B-B500-404A-B2D7-6B799B1E896A}"/>
              </a:ext>
            </a:extLst>
          </p:cNvPr>
          <p:cNvSpPr txBox="1">
            <a:spLocks noChangeArrowheads="1"/>
          </p:cNvSpPr>
          <p:nvPr/>
        </p:nvSpPr>
        <p:spPr bwMode="auto">
          <a:xfrm>
            <a:off x="2873375" y="5149850"/>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ヒラギノ角ゴ Pro W3" panose="020B0300000000000000" pitchFamily="34" charset="-128"/>
              </a:defRPr>
            </a:lvl1pPr>
            <a:lvl2pPr marL="742950" indent="-285750">
              <a:defRPr sz="1200">
                <a:solidFill>
                  <a:schemeClr val="tx1"/>
                </a:solidFill>
                <a:latin typeface="Arial" panose="020B0604020202020204" pitchFamily="34" charset="0"/>
                <a:ea typeface="ヒラギノ角ゴ Pro W3" panose="020B0300000000000000" pitchFamily="34" charset="-128"/>
              </a:defRPr>
            </a:lvl2pPr>
            <a:lvl3pPr marL="1143000" indent="-228600">
              <a:defRPr sz="1200">
                <a:solidFill>
                  <a:schemeClr val="tx1"/>
                </a:solidFill>
                <a:latin typeface="Arial" panose="020B0604020202020204" pitchFamily="34" charset="0"/>
                <a:ea typeface="ヒラギノ角ゴ Pro W3" panose="020B0300000000000000" pitchFamily="34" charset="-128"/>
              </a:defRPr>
            </a:lvl3pPr>
            <a:lvl4pPr marL="1600200" indent="-228600">
              <a:defRPr sz="1200">
                <a:solidFill>
                  <a:schemeClr val="tx1"/>
                </a:solidFill>
                <a:latin typeface="Arial" panose="020B0604020202020204" pitchFamily="34" charset="0"/>
                <a:ea typeface="ヒラギノ角ゴ Pro W3" panose="020B0300000000000000" pitchFamily="34" charset="-128"/>
              </a:defRPr>
            </a:lvl4pPr>
            <a:lvl5pPr marL="2057400" indent="-228600">
              <a:defRPr sz="1200">
                <a:solidFill>
                  <a:schemeClr val="tx1"/>
                </a:solidFill>
                <a:latin typeface="Arial" panose="020B0604020202020204" pitchFamily="34" charset="0"/>
                <a:ea typeface="ヒラギノ角ゴ Pro W3" panose="020B0300000000000000" pitchFamily="34" charset="-128"/>
              </a:defRPr>
            </a:lvl5pPr>
            <a:lvl6pPr marL="2514600" indent="-228600" defTabSz="457200" eaLnBrk="0" fontAlgn="base" hangingPunct="0">
              <a:spcBef>
                <a:spcPct val="0"/>
              </a:spcBef>
              <a:spcAft>
                <a:spcPct val="0"/>
              </a:spcAft>
              <a:defRPr sz="1200">
                <a:solidFill>
                  <a:schemeClr val="tx1"/>
                </a:solidFill>
                <a:latin typeface="Arial" panose="020B0604020202020204" pitchFamily="34" charset="0"/>
                <a:ea typeface="ヒラギノ角ゴ Pro W3" panose="020B0300000000000000" pitchFamily="34" charset="-128"/>
              </a:defRPr>
            </a:lvl6pPr>
            <a:lvl7pPr marL="2971800" indent="-228600" defTabSz="457200" eaLnBrk="0" fontAlgn="base" hangingPunct="0">
              <a:spcBef>
                <a:spcPct val="0"/>
              </a:spcBef>
              <a:spcAft>
                <a:spcPct val="0"/>
              </a:spcAft>
              <a:defRPr sz="1200">
                <a:solidFill>
                  <a:schemeClr val="tx1"/>
                </a:solidFill>
                <a:latin typeface="Arial" panose="020B0604020202020204" pitchFamily="34" charset="0"/>
                <a:ea typeface="ヒラギノ角ゴ Pro W3" panose="020B0300000000000000" pitchFamily="34" charset="-128"/>
              </a:defRPr>
            </a:lvl7pPr>
            <a:lvl8pPr marL="3429000" indent="-228600" defTabSz="457200" eaLnBrk="0" fontAlgn="base" hangingPunct="0">
              <a:spcBef>
                <a:spcPct val="0"/>
              </a:spcBef>
              <a:spcAft>
                <a:spcPct val="0"/>
              </a:spcAft>
              <a:defRPr sz="1200">
                <a:solidFill>
                  <a:schemeClr val="tx1"/>
                </a:solidFill>
                <a:latin typeface="Arial" panose="020B0604020202020204" pitchFamily="34" charset="0"/>
                <a:ea typeface="ヒラギノ角ゴ Pro W3" panose="020B0300000000000000" pitchFamily="34" charset="-128"/>
              </a:defRPr>
            </a:lvl8pPr>
            <a:lvl9pPr marL="3886200" indent="-228600" defTabSz="457200" eaLnBrk="0" fontAlgn="base" hangingPunct="0">
              <a:spcBef>
                <a:spcPct val="0"/>
              </a:spcBef>
              <a:spcAft>
                <a:spcPct val="0"/>
              </a:spcAft>
              <a:defRPr sz="1200">
                <a:solidFill>
                  <a:schemeClr val="tx1"/>
                </a:solidFill>
                <a:latin typeface="Arial" panose="020B0604020202020204" pitchFamily="34" charset="0"/>
                <a:ea typeface="ヒラギノ角ゴ Pro W3" panose="020B0300000000000000" pitchFamily="34" charset="-128"/>
              </a:defRPr>
            </a:lvl9pPr>
          </a:lstStyle>
          <a:p>
            <a:pPr eaLnBrk="1" hangingPunct="1"/>
            <a:r>
              <a:rPr lang="ru-RU" altLang="ru-RU" sz="1600" b="1">
                <a:solidFill>
                  <a:srgbClr val="000000"/>
                </a:solidFill>
                <a:latin typeface="Helvetica Light" panose="020B0403020202020204" pitchFamily="34" charset="0"/>
              </a:rPr>
              <a:t>4</a:t>
            </a:r>
            <a:endParaRPr lang="uk-UA" altLang="ru-RU" sz="1600" b="1">
              <a:solidFill>
                <a:srgbClr val="000000"/>
              </a:solidFill>
              <a:latin typeface="Helvetica Light" panose="020B0403020202020204" pitchFamily="34" charset="0"/>
            </a:endParaRPr>
          </a:p>
        </p:txBody>
      </p:sp>
      <p:cxnSp>
        <p:nvCxnSpPr>
          <p:cNvPr id="55305" name="Прямая соединительная линия 19">
            <a:extLst>
              <a:ext uri="{FF2B5EF4-FFF2-40B4-BE49-F238E27FC236}">
                <a16:creationId xmlns:a16="http://schemas.microsoft.com/office/drawing/2014/main" xmlns="" id="{86024D11-5C23-4C44-A31A-DB6371FE0C66}"/>
              </a:ext>
            </a:extLst>
          </p:cNvPr>
          <p:cNvCxnSpPr>
            <a:cxnSpLocks noChangeShapeType="1"/>
          </p:cNvCxnSpPr>
          <p:nvPr/>
        </p:nvCxnSpPr>
        <p:spPr bwMode="auto">
          <a:xfrm>
            <a:off x="2870200" y="5462588"/>
            <a:ext cx="3587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55306" name="TextBox 37">
            <a:extLst>
              <a:ext uri="{FF2B5EF4-FFF2-40B4-BE49-F238E27FC236}">
                <a16:creationId xmlns:a16="http://schemas.microsoft.com/office/drawing/2014/main" xmlns="" id="{F7BBEC3F-25A7-4A41-A8EF-A6D73AF3AF3A}"/>
              </a:ext>
            </a:extLst>
          </p:cNvPr>
          <p:cNvSpPr txBox="1">
            <a:spLocks noChangeArrowheads="1"/>
          </p:cNvSpPr>
          <p:nvPr/>
        </p:nvSpPr>
        <p:spPr bwMode="auto">
          <a:xfrm>
            <a:off x="2549525" y="1163638"/>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ヒラギノ角ゴ Pro W3" panose="020B0300000000000000" pitchFamily="34" charset="-128"/>
              </a:defRPr>
            </a:lvl1pPr>
            <a:lvl2pPr marL="742950" indent="-285750">
              <a:defRPr sz="1200">
                <a:solidFill>
                  <a:schemeClr val="tx1"/>
                </a:solidFill>
                <a:latin typeface="Arial" panose="020B0604020202020204" pitchFamily="34" charset="0"/>
                <a:ea typeface="ヒラギノ角ゴ Pro W3" panose="020B0300000000000000" pitchFamily="34" charset="-128"/>
              </a:defRPr>
            </a:lvl2pPr>
            <a:lvl3pPr marL="1143000" indent="-228600">
              <a:defRPr sz="1200">
                <a:solidFill>
                  <a:schemeClr val="tx1"/>
                </a:solidFill>
                <a:latin typeface="Arial" panose="020B0604020202020204" pitchFamily="34" charset="0"/>
                <a:ea typeface="ヒラギノ角ゴ Pro W3" panose="020B0300000000000000" pitchFamily="34" charset="-128"/>
              </a:defRPr>
            </a:lvl3pPr>
            <a:lvl4pPr marL="1600200" indent="-228600">
              <a:defRPr sz="1200">
                <a:solidFill>
                  <a:schemeClr val="tx1"/>
                </a:solidFill>
                <a:latin typeface="Arial" panose="020B0604020202020204" pitchFamily="34" charset="0"/>
                <a:ea typeface="ヒラギノ角ゴ Pro W3" panose="020B0300000000000000" pitchFamily="34" charset="-128"/>
              </a:defRPr>
            </a:lvl4pPr>
            <a:lvl5pPr marL="2057400" indent="-228600">
              <a:defRPr sz="1200">
                <a:solidFill>
                  <a:schemeClr val="tx1"/>
                </a:solidFill>
                <a:latin typeface="Arial" panose="020B0604020202020204" pitchFamily="34" charset="0"/>
                <a:ea typeface="ヒラギノ角ゴ Pro W3" panose="020B0300000000000000" pitchFamily="34" charset="-128"/>
              </a:defRPr>
            </a:lvl5pPr>
            <a:lvl6pPr marL="2514600" indent="-228600" defTabSz="457200" eaLnBrk="0" fontAlgn="base" hangingPunct="0">
              <a:spcBef>
                <a:spcPct val="0"/>
              </a:spcBef>
              <a:spcAft>
                <a:spcPct val="0"/>
              </a:spcAft>
              <a:defRPr sz="1200">
                <a:solidFill>
                  <a:schemeClr val="tx1"/>
                </a:solidFill>
                <a:latin typeface="Arial" panose="020B0604020202020204" pitchFamily="34" charset="0"/>
                <a:ea typeface="ヒラギノ角ゴ Pro W3" panose="020B0300000000000000" pitchFamily="34" charset="-128"/>
              </a:defRPr>
            </a:lvl6pPr>
            <a:lvl7pPr marL="2971800" indent="-228600" defTabSz="457200" eaLnBrk="0" fontAlgn="base" hangingPunct="0">
              <a:spcBef>
                <a:spcPct val="0"/>
              </a:spcBef>
              <a:spcAft>
                <a:spcPct val="0"/>
              </a:spcAft>
              <a:defRPr sz="1200">
                <a:solidFill>
                  <a:schemeClr val="tx1"/>
                </a:solidFill>
                <a:latin typeface="Arial" panose="020B0604020202020204" pitchFamily="34" charset="0"/>
                <a:ea typeface="ヒラギノ角ゴ Pro W3" panose="020B0300000000000000" pitchFamily="34" charset="-128"/>
              </a:defRPr>
            </a:lvl7pPr>
            <a:lvl8pPr marL="3429000" indent="-228600" defTabSz="457200" eaLnBrk="0" fontAlgn="base" hangingPunct="0">
              <a:spcBef>
                <a:spcPct val="0"/>
              </a:spcBef>
              <a:spcAft>
                <a:spcPct val="0"/>
              </a:spcAft>
              <a:defRPr sz="1200">
                <a:solidFill>
                  <a:schemeClr val="tx1"/>
                </a:solidFill>
                <a:latin typeface="Arial" panose="020B0604020202020204" pitchFamily="34" charset="0"/>
                <a:ea typeface="ヒラギノ角ゴ Pro W3" panose="020B0300000000000000" pitchFamily="34" charset="-128"/>
              </a:defRPr>
            </a:lvl8pPr>
            <a:lvl9pPr marL="3886200" indent="-228600" defTabSz="457200" eaLnBrk="0" fontAlgn="base" hangingPunct="0">
              <a:spcBef>
                <a:spcPct val="0"/>
              </a:spcBef>
              <a:spcAft>
                <a:spcPct val="0"/>
              </a:spcAft>
              <a:defRPr sz="1200">
                <a:solidFill>
                  <a:schemeClr val="tx1"/>
                </a:solidFill>
                <a:latin typeface="Arial" panose="020B0604020202020204" pitchFamily="34" charset="0"/>
                <a:ea typeface="ヒラギノ角ゴ Pro W3" panose="020B0300000000000000" pitchFamily="34" charset="-128"/>
              </a:defRPr>
            </a:lvl9pPr>
          </a:lstStyle>
          <a:p>
            <a:pPr eaLnBrk="1" hangingPunct="1"/>
            <a:r>
              <a:rPr lang="uk-UA" altLang="ru-RU" sz="1600" b="1">
                <a:solidFill>
                  <a:srgbClr val="000000"/>
                </a:solidFill>
                <a:latin typeface="Helvetica Light" panose="020B0403020202020204" pitchFamily="34" charset="0"/>
              </a:rPr>
              <a:t>1</a:t>
            </a:r>
          </a:p>
        </p:txBody>
      </p:sp>
      <p:cxnSp>
        <p:nvCxnSpPr>
          <p:cNvPr id="55307" name="Прямая со стрелкой 21">
            <a:extLst>
              <a:ext uri="{FF2B5EF4-FFF2-40B4-BE49-F238E27FC236}">
                <a16:creationId xmlns:a16="http://schemas.microsoft.com/office/drawing/2014/main" xmlns="" id="{B1A6E8B0-81C4-BC47-AD3B-CD44856AEF2F}"/>
              </a:ext>
            </a:extLst>
          </p:cNvPr>
          <p:cNvCxnSpPr>
            <a:cxnSpLocks noChangeShapeType="1"/>
          </p:cNvCxnSpPr>
          <p:nvPr/>
        </p:nvCxnSpPr>
        <p:spPr bwMode="auto">
          <a:xfrm flipH="1">
            <a:off x="2058988" y="1846263"/>
            <a:ext cx="444500" cy="193675"/>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55308" name="Прямая соединительная линия 22">
            <a:extLst>
              <a:ext uri="{FF2B5EF4-FFF2-40B4-BE49-F238E27FC236}">
                <a16:creationId xmlns:a16="http://schemas.microsoft.com/office/drawing/2014/main" xmlns="" id="{D85538A3-01E2-7E4C-BF38-D7C800E5A8AD}"/>
              </a:ext>
            </a:extLst>
          </p:cNvPr>
          <p:cNvCxnSpPr>
            <a:cxnSpLocks noChangeShapeType="1"/>
          </p:cNvCxnSpPr>
          <p:nvPr/>
        </p:nvCxnSpPr>
        <p:spPr bwMode="auto">
          <a:xfrm>
            <a:off x="2503488" y="1846263"/>
            <a:ext cx="3619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55309" name="Inhaltsplatzhalter 2">
            <a:extLst>
              <a:ext uri="{FF2B5EF4-FFF2-40B4-BE49-F238E27FC236}">
                <a16:creationId xmlns:a16="http://schemas.microsoft.com/office/drawing/2014/main" xmlns="" id="{C1118D83-00B5-4F48-B097-4B3ABDB444D8}"/>
              </a:ext>
            </a:extLst>
          </p:cNvPr>
          <p:cNvSpPr>
            <a:spLocks/>
          </p:cNvSpPr>
          <p:nvPr/>
        </p:nvSpPr>
        <p:spPr bwMode="auto">
          <a:xfrm>
            <a:off x="6119813" y="836613"/>
            <a:ext cx="2808287"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ヒラギノ角ゴ Pro W3" panose="020B0300000000000000" pitchFamily="34" charset="-128"/>
              </a:defRPr>
            </a:lvl1pPr>
            <a:lvl2pPr marL="742950" indent="-285750">
              <a:defRPr sz="1200">
                <a:solidFill>
                  <a:schemeClr val="tx1"/>
                </a:solidFill>
                <a:latin typeface="Arial" panose="020B0604020202020204" pitchFamily="34" charset="0"/>
                <a:ea typeface="ヒラギノ角ゴ Pro W3" panose="020B0300000000000000" pitchFamily="34" charset="-128"/>
              </a:defRPr>
            </a:lvl2pPr>
            <a:lvl3pPr marL="1143000" indent="-228600">
              <a:defRPr sz="1200">
                <a:solidFill>
                  <a:schemeClr val="tx1"/>
                </a:solidFill>
                <a:latin typeface="Arial" panose="020B0604020202020204" pitchFamily="34" charset="0"/>
                <a:ea typeface="ヒラギノ角ゴ Pro W3" panose="020B0300000000000000" pitchFamily="34" charset="-128"/>
              </a:defRPr>
            </a:lvl3pPr>
            <a:lvl4pPr marL="1600200" indent="-228600">
              <a:defRPr sz="1200">
                <a:solidFill>
                  <a:schemeClr val="tx1"/>
                </a:solidFill>
                <a:latin typeface="Arial" panose="020B0604020202020204" pitchFamily="34" charset="0"/>
                <a:ea typeface="ヒラギノ角ゴ Pro W3" panose="020B0300000000000000" pitchFamily="34" charset="-128"/>
              </a:defRPr>
            </a:lvl4pPr>
            <a:lvl5pPr marL="2057400" indent="-228600">
              <a:defRPr sz="1200">
                <a:solidFill>
                  <a:schemeClr val="tx1"/>
                </a:solidFill>
                <a:latin typeface="Arial" panose="020B0604020202020204" pitchFamily="34" charset="0"/>
                <a:ea typeface="ヒラギノ角ゴ Pro W3" panose="020B0300000000000000" pitchFamily="34" charset="-128"/>
              </a:defRPr>
            </a:lvl5pPr>
            <a:lvl6pPr marL="2514600" indent="-228600" defTabSz="457200" eaLnBrk="0" fontAlgn="base" hangingPunct="0">
              <a:spcBef>
                <a:spcPct val="0"/>
              </a:spcBef>
              <a:spcAft>
                <a:spcPct val="0"/>
              </a:spcAft>
              <a:defRPr sz="1200">
                <a:solidFill>
                  <a:schemeClr val="tx1"/>
                </a:solidFill>
                <a:latin typeface="Arial" panose="020B0604020202020204" pitchFamily="34" charset="0"/>
                <a:ea typeface="ヒラギノ角ゴ Pro W3" panose="020B0300000000000000" pitchFamily="34" charset="-128"/>
              </a:defRPr>
            </a:lvl6pPr>
            <a:lvl7pPr marL="2971800" indent="-228600" defTabSz="457200" eaLnBrk="0" fontAlgn="base" hangingPunct="0">
              <a:spcBef>
                <a:spcPct val="0"/>
              </a:spcBef>
              <a:spcAft>
                <a:spcPct val="0"/>
              </a:spcAft>
              <a:defRPr sz="1200">
                <a:solidFill>
                  <a:schemeClr val="tx1"/>
                </a:solidFill>
                <a:latin typeface="Arial" panose="020B0604020202020204" pitchFamily="34" charset="0"/>
                <a:ea typeface="ヒラギノ角ゴ Pro W3" panose="020B0300000000000000" pitchFamily="34" charset="-128"/>
              </a:defRPr>
            </a:lvl7pPr>
            <a:lvl8pPr marL="3429000" indent="-228600" defTabSz="457200" eaLnBrk="0" fontAlgn="base" hangingPunct="0">
              <a:spcBef>
                <a:spcPct val="0"/>
              </a:spcBef>
              <a:spcAft>
                <a:spcPct val="0"/>
              </a:spcAft>
              <a:defRPr sz="1200">
                <a:solidFill>
                  <a:schemeClr val="tx1"/>
                </a:solidFill>
                <a:latin typeface="Arial" panose="020B0604020202020204" pitchFamily="34" charset="0"/>
                <a:ea typeface="ヒラギノ角ゴ Pro W3" panose="020B0300000000000000" pitchFamily="34" charset="-128"/>
              </a:defRPr>
            </a:lvl8pPr>
            <a:lvl9pPr marL="3886200" indent="-228600" defTabSz="457200" eaLnBrk="0" fontAlgn="base" hangingPunct="0">
              <a:spcBef>
                <a:spcPct val="0"/>
              </a:spcBef>
              <a:spcAft>
                <a:spcPct val="0"/>
              </a:spcAft>
              <a:defRPr sz="1200">
                <a:solidFill>
                  <a:schemeClr val="tx1"/>
                </a:solidFill>
                <a:latin typeface="Arial" panose="020B0604020202020204" pitchFamily="34" charset="0"/>
                <a:ea typeface="ヒラギノ角ゴ Pro W3" panose="020B0300000000000000" pitchFamily="34" charset="-128"/>
              </a:defRPr>
            </a:lvl9pPr>
          </a:lstStyle>
          <a:p>
            <a:pPr>
              <a:spcBef>
                <a:spcPct val="20000"/>
              </a:spcBef>
            </a:pPr>
            <a:r>
              <a:rPr lang="en-US" altLang="ru-RU" sz="2000">
                <a:solidFill>
                  <a:srgbClr val="000000"/>
                </a:solidFill>
                <a:latin typeface="Helvetica Light" panose="020B0403020202020204" pitchFamily="34" charset="0"/>
              </a:rPr>
              <a:t>1</a:t>
            </a:r>
            <a:r>
              <a:rPr lang="ru-RU" altLang="ru-RU" sz="2000">
                <a:solidFill>
                  <a:srgbClr val="000000"/>
                </a:solidFill>
                <a:latin typeface="Helvetica Light" panose="020B0403020202020204" pitchFamily="34" charset="0"/>
              </a:rPr>
              <a:t> </a:t>
            </a:r>
            <a:r>
              <a:rPr lang="en-US" altLang="ru-RU" sz="2000">
                <a:solidFill>
                  <a:srgbClr val="000000"/>
                </a:solidFill>
                <a:latin typeface="Helvetica Light" panose="020B0403020202020204" pitchFamily="34" charset="0"/>
              </a:rPr>
              <a:t>– </a:t>
            </a:r>
            <a:r>
              <a:rPr lang="ru-RU" altLang="ru-RU" sz="2000">
                <a:solidFill>
                  <a:srgbClr val="000000"/>
                </a:solidFill>
                <a:latin typeface="Helvetica Light" panose="020B0403020202020204" pitchFamily="34" charset="0"/>
              </a:rPr>
              <a:t>задатчик температуры</a:t>
            </a:r>
          </a:p>
          <a:p>
            <a:pPr>
              <a:spcBef>
                <a:spcPct val="20000"/>
              </a:spcBef>
            </a:pPr>
            <a:r>
              <a:rPr lang="ru-RU" altLang="ru-RU" sz="2000">
                <a:solidFill>
                  <a:srgbClr val="000000"/>
                </a:solidFill>
                <a:latin typeface="Helvetica Light" panose="020B0403020202020204" pitchFamily="34" charset="0"/>
              </a:rPr>
              <a:t>2 - датчик</a:t>
            </a:r>
            <a:r>
              <a:rPr lang="de-AT" altLang="ru-RU" sz="2000">
                <a:solidFill>
                  <a:srgbClr val="000000"/>
                </a:solidFill>
                <a:latin typeface="Helvetica Light" panose="020B0403020202020204" pitchFamily="34" charset="0"/>
              </a:rPr>
              <a:t> </a:t>
            </a:r>
            <a:endParaRPr lang="ru-RU" altLang="ru-RU" sz="2000">
              <a:solidFill>
                <a:srgbClr val="000000"/>
              </a:solidFill>
              <a:latin typeface="Helvetica Light" panose="020B0403020202020204" pitchFamily="34" charset="0"/>
            </a:endParaRPr>
          </a:p>
          <a:p>
            <a:pPr>
              <a:spcBef>
                <a:spcPct val="20000"/>
              </a:spcBef>
            </a:pPr>
            <a:r>
              <a:rPr lang="ru-RU" altLang="ru-RU" sz="2000">
                <a:solidFill>
                  <a:srgbClr val="000000"/>
                </a:solidFill>
                <a:latin typeface="Helvetica Light" panose="020B0403020202020204" pitchFamily="34" charset="0"/>
              </a:rPr>
              <a:t>3 – нажимной штифт</a:t>
            </a:r>
          </a:p>
          <a:p>
            <a:pPr>
              <a:spcBef>
                <a:spcPct val="20000"/>
              </a:spcBef>
            </a:pPr>
            <a:r>
              <a:rPr lang="ru-RU" altLang="ru-RU" sz="2000">
                <a:solidFill>
                  <a:srgbClr val="000000"/>
                </a:solidFill>
                <a:latin typeface="Helvetica Light" panose="020B0403020202020204" pitchFamily="34" charset="0"/>
              </a:rPr>
              <a:t>4 - </a:t>
            </a:r>
            <a:r>
              <a:rPr lang="ru-RU" altLang="ru-RU" sz="2000">
                <a:solidFill>
                  <a:srgbClr val="CC0000"/>
                </a:solidFill>
                <a:latin typeface="Helvetica Light" panose="020B0403020202020204" pitchFamily="34" charset="0"/>
              </a:rPr>
              <a:t>кран-букса</a:t>
            </a:r>
          </a:p>
          <a:p>
            <a:pPr>
              <a:spcBef>
                <a:spcPct val="20000"/>
              </a:spcBef>
            </a:pPr>
            <a:r>
              <a:rPr lang="ru-RU" altLang="ru-RU" sz="2000">
                <a:solidFill>
                  <a:srgbClr val="000000"/>
                </a:solidFill>
                <a:latin typeface="Helvetica Light" panose="020B0403020202020204" pitchFamily="34" charset="0"/>
              </a:rPr>
              <a:t>5 - корпус клапана</a:t>
            </a:r>
            <a:endParaRPr lang="de-AT" altLang="ru-RU" sz="2000">
              <a:solidFill>
                <a:srgbClr val="000000"/>
              </a:solidFill>
              <a:latin typeface="Helvetica Light" panose="020B0403020202020204" pitchFamily="34" charset="0"/>
            </a:endParaRPr>
          </a:p>
        </p:txBody>
      </p:sp>
      <p:sp>
        <p:nvSpPr>
          <p:cNvPr id="55310" name="TextBox 41">
            <a:extLst>
              <a:ext uri="{FF2B5EF4-FFF2-40B4-BE49-F238E27FC236}">
                <a16:creationId xmlns:a16="http://schemas.microsoft.com/office/drawing/2014/main" xmlns="" id="{BB21559A-CD90-A64D-A7D6-5A33638DC8F4}"/>
              </a:ext>
            </a:extLst>
          </p:cNvPr>
          <p:cNvSpPr txBox="1">
            <a:spLocks noChangeArrowheads="1"/>
          </p:cNvSpPr>
          <p:nvPr/>
        </p:nvSpPr>
        <p:spPr bwMode="auto">
          <a:xfrm>
            <a:off x="2916238" y="2565400"/>
            <a:ext cx="3000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ヒラギノ角ゴ Pro W3" panose="020B0300000000000000" pitchFamily="34" charset="-128"/>
              </a:defRPr>
            </a:lvl1pPr>
            <a:lvl2pPr marL="742950" indent="-285750">
              <a:defRPr sz="1200">
                <a:solidFill>
                  <a:schemeClr val="tx1"/>
                </a:solidFill>
                <a:latin typeface="Arial" panose="020B0604020202020204" pitchFamily="34" charset="0"/>
                <a:ea typeface="ヒラギノ角ゴ Pro W3" panose="020B0300000000000000" pitchFamily="34" charset="-128"/>
              </a:defRPr>
            </a:lvl2pPr>
            <a:lvl3pPr marL="1143000" indent="-228600">
              <a:defRPr sz="1200">
                <a:solidFill>
                  <a:schemeClr val="tx1"/>
                </a:solidFill>
                <a:latin typeface="Arial" panose="020B0604020202020204" pitchFamily="34" charset="0"/>
                <a:ea typeface="ヒラギノ角ゴ Pro W3" panose="020B0300000000000000" pitchFamily="34" charset="-128"/>
              </a:defRPr>
            </a:lvl3pPr>
            <a:lvl4pPr marL="1600200" indent="-228600">
              <a:defRPr sz="1200">
                <a:solidFill>
                  <a:schemeClr val="tx1"/>
                </a:solidFill>
                <a:latin typeface="Arial" panose="020B0604020202020204" pitchFamily="34" charset="0"/>
                <a:ea typeface="ヒラギノ角ゴ Pro W3" panose="020B0300000000000000" pitchFamily="34" charset="-128"/>
              </a:defRPr>
            </a:lvl4pPr>
            <a:lvl5pPr marL="2057400" indent="-228600">
              <a:defRPr sz="1200">
                <a:solidFill>
                  <a:schemeClr val="tx1"/>
                </a:solidFill>
                <a:latin typeface="Arial" panose="020B0604020202020204" pitchFamily="34" charset="0"/>
                <a:ea typeface="ヒラギノ角ゴ Pro W3" panose="020B0300000000000000" pitchFamily="34" charset="-128"/>
              </a:defRPr>
            </a:lvl5pPr>
            <a:lvl6pPr marL="2514600" indent="-228600" defTabSz="457200" eaLnBrk="0" fontAlgn="base" hangingPunct="0">
              <a:spcBef>
                <a:spcPct val="0"/>
              </a:spcBef>
              <a:spcAft>
                <a:spcPct val="0"/>
              </a:spcAft>
              <a:defRPr sz="1200">
                <a:solidFill>
                  <a:schemeClr val="tx1"/>
                </a:solidFill>
                <a:latin typeface="Arial" panose="020B0604020202020204" pitchFamily="34" charset="0"/>
                <a:ea typeface="ヒラギノ角ゴ Pro W3" panose="020B0300000000000000" pitchFamily="34" charset="-128"/>
              </a:defRPr>
            </a:lvl6pPr>
            <a:lvl7pPr marL="2971800" indent="-228600" defTabSz="457200" eaLnBrk="0" fontAlgn="base" hangingPunct="0">
              <a:spcBef>
                <a:spcPct val="0"/>
              </a:spcBef>
              <a:spcAft>
                <a:spcPct val="0"/>
              </a:spcAft>
              <a:defRPr sz="1200">
                <a:solidFill>
                  <a:schemeClr val="tx1"/>
                </a:solidFill>
                <a:latin typeface="Arial" panose="020B0604020202020204" pitchFamily="34" charset="0"/>
                <a:ea typeface="ヒラギノ角ゴ Pro W3" panose="020B0300000000000000" pitchFamily="34" charset="-128"/>
              </a:defRPr>
            </a:lvl7pPr>
            <a:lvl8pPr marL="3429000" indent="-228600" defTabSz="457200" eaLnBrk="0" fontAlgn="base" hangingPunct="0">
              <a:spcBef>
                <a:spcPct val="0"/>
              </a:spcBef>
              <a:spcAft>
                <a:spcPct val="0"/>
              </a:spcAft>
              <a:defRPr sz="1200">
                <a:solidFill>
                  <a:schemeClr val="tx1"/>
                </a:solidFill>
                <a:latin typeface="Arial" panose="020B0604020202020204" pitchFamily="34" charset="0"/>
                <a:ea typeface="ヒラギノ角ゴ Pro W3" panose="020B0300000000000000" pitchFamily="34" charset="-128"/>
              </a:defRPr>
            </a:lvl8pPr>
            <a:lvl9pPr marL="3886200" indent="-228600" defTabSz="457200" eaLnBrk="0" fontAlgn="base" hangingPunct="0">
              <a:spcBef>
                <a:spcPct val="0"/>
              </a:spcBef>
              <a:spcAft>
                <a:spcPct val="0"/>
              </a:spcAft>
              <a:defRPr sz="1200">
                <a:solidFill>
                  <a:schemeClr val="tx1"/>
                </a:solidFill>
                <a:latin typeface="Arial" panose="020B0604020202020204" pitchFamily="34" charset="0"/>
                <a:ea typeface="ヒラギノ角ゴ Pro W3" panose="020B0300000000000000" pitchFamily="34" charset="-128"/>
              </a:defRPr>
            </a:lvl9pPr>
          </a:lstStyle>
          <a:p>
            <a:pPr algn="ctr" eaLnBrk="1" hangingPunct="1"/>
            <a:r>
              <a:rPr lang="uk-UA" altLang="ru-RU" sz="1600" b="1">
                <a:solidFill>
                  <a:srgbClr val="000000"/>
                </a:solidFill>
                <a:latin typeface="Helvetica Light" panose="020B0403020202020204" pitchFamily="34" charset="0"/>
              </a:rPr>
              <a:t>3</a:t>
            </a:r>
          </a:p>
        </p:txBody>
      </p:sp>
      <p:cxnSp>
        <p:nvCxnSpPr>
          <p:cNvPr id="55311" name="Прямая со стрелкой 25">
            <a:extLst>
              <a:ext uri="{FF2B5EF4-FFF2-40B4-BE49-F238E27FC236}">
                <a16:creationId xmlns:a16="http://schemas.microsoft.com/office/drawing/2014/main" xmlns="" id="{2FF0DD11-6FFC-194A-8A96-538FF735BCC8}"/>
              </a:ext>
            </a:extLst>
          </p:cNvPr>
          <p:cNvCxnSpPr>
            <a:cxnSpLocks noChangeShapeType="1"/>
          </p:cNvCxnSpPr>
          <p:nvPr/>
        </p:nvCxnSpPr>
        <p:spPr bwMode="auto">
          <a:xfrm flipH="1">
            <a:off x="1614488" y="2924175"/>
            <a:ext cx="1301750" cy="631825"/>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55312" name="Прямая соединительная линия 26">
            <a:extLst>
              <a:ext uri="{FF2B5EF4-FFF2-40B4-BE49-F238E27FC236}">
                <a16:creationId xmlns:a16="http://schemas.microsoft.com/office/drawing/2014/main" xmlns="" id="{9A43E961-8BA3-CA4A-8E57-ACB1C34D5011}"/>
              </a:ext>
            </a:extLst>
          </p:cNvPr>
          <p:cNvCxnSpPr>
            <a:cxnSpLocks noChangeShapeType="1"/>
          </p:cNvCxnSpPr>
          <p:nvPr/>
        </p:nvCxnSpPr>
        <p:spPr bwMode="auto">
          <a:xfrm>
            <a:off x="2879725" y="2924175"/>
            <a:ext cx="3619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5313" name="Прямая со стрелкой 29">
            <a:extLst>
              <a:ext uri="{FF2B5EF4-FFF2-40B4-BE49-F238E27FC236}">
                <a16:creationId xmlns:a16="http://schemas.microsoft.com/office/drawing/2014/main" xmlns="" id="{73123739-760D-9346-A1FA-3F821F5BD3D8}"/>
              </a:ext>
            </a:extLst>
          </p:cNvPr>
          <p:cNvCxnSpPr>
            <a:cxnSpLocks noChangeShapeType="1"/>
          </p:cNvCxnSpPr>
          <p:nvPr/>
        </p:nvCxnSpPr>
        <p:spPr bwMode="auto">
          <a:xfrm flipH="1">
            <a:off x="2058988" y="1446213"/>
            <a:ext cx="444500" cy="193675"/>
          </a:xfrm>
          <a:prstGeom prst="straightConnector1">
            <a:avLst/>
          </a:prstGeom>
          <a:noFill/>
          <a:ln w="6350">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55314" name="Прямая соединительная линия 30">
            <a:extLst>
              <a:ext uri="{FF2B5EF4-FFF2-40B4-BE49-F238E27FC236}">
                <a16:creationId xmlns:a16="http://schemas.microsoft.com/office/drawing/2014/main" xmlns="" id="{1E6C81D7-708D-B64E-8691-CEA73E4A114C}"/>
              </a:ext>
            </a:extLst>
          </p:cNvPr>
          <p:cNvCxnSpPr>
            <a:cxnSpLocks noChangeShapeType="1"/>
          </p:cNvCxnSpPr>
          <p:nvPr/>
        </p:nvCxnSpPr>
        <p:spPr bwMode="auto">
          <a:xfrm>
            <a:off x="2503488" y="1446213"/>
            <a:ext cx="36195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55315" name="Text Box 21">
            <a:extLst>
              <a:ext uri="{FF2B5EF4-FFF2-40B4-BE49-F238E27FC236}">
                <a16:creationId xmlns:a16="http://schemas.microsoft.com/office/drawing/2014/main" xmlns="" id="{5D52A7AE-382A-3046-86A3-A9B7B48066C5}"/>
              </a:ext>
            </a:extLst>
          </p:cNvPr>
          <p:cNvSpPr txBox="1">
            <a:spLocks noChangeArrowheads="1"/>
          </p:cNvSpPr>
          <p:nvPr/>
        </p:nvSpPr>
        <p:spPr bwMode="auto">
          <a:xfrm>
            <a:off x="1403350" y="0"/>
            <a:ext cx="546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ヒラギノ角ゴ Pro W3" panose="020B0300000000000000" pitchFamily="34" charset="-128"/>
              </a:defRPr>
            </a:lvl1pPr>
            <a:lvl2pPr marL="742950" indent="-285750">
              <a:defRPr sz="1200">
                <a:solidFill>
                  <a:schemeClr val="tx1"/>
                </a:solidFill>
                <a:latin typeface="Arial" panose="020B0604020202020204" pitchFamily="34" charset="0"/>
                <a:ea typeface="ヒラギノ角ゴ Pro W3" panose="020B0300000000000000" pitchFamily="34" charset="-128"/>
              </a:defRPr>
            </a:lvl2pPr>
            <a:lvl3pPr marL="1143000" indent="-228600">
              <a:defRPr sz="1200">
                <a:solidFill>
                  <a:schemeClr val="tx1"/>
                </a:solidFill>
                <a:latin typeface="Arial" panose="020B0604020202020204" pitchFamily="34" charset="0"/>
                <a:ea typeface="ヒラギノ角ゴ Pro W3" panose="020B0300000000000000" pitchFamily="34" charset="-128"/>
              </a:defRPr>
            </a:lvl3pPr>
            <a:lvl4pPr marL="1600200" indent="-228600">
              <a:defRPr sz="1200">
                <a:solidFill>
                  <a:schemeClr val="tx1"/>
                </a:solidFill>
                <a:latin typeface="Arial" panose="020B0604020202020204" pitchFamily="34" charset="0"/>
                <a:ea typeface="ヒラギノ角ゴ Pro W3" panose="020B0300000000000000" pitchFamily="34" charset="-128"/>
              </a:defRPr>
            </a:lvl4pPr>
            <a:lvl5pPr marL="2057400" indent="-228600">
              <a:defRPr sz="12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ヒラギノ角ゴ Pro W3" panose="020B0300000000000000" pitchFamily="34" charset="-128"/>
              </a:defRPr>
            </a:lvl9pPr>
          </a:lstStyle>
          <a:p>
            <a:pPr algn="ctr" defTabSz="914400" eaLnBrk="1" hangingPunct="1"/>
            <a:r>
              <a:rPr lang="ru-RU" altLang="ru-RU" sz="2000" b="1">
                <a:solidFill>
                  <a:srgbClr val="FFFFFF"/>
                </a:solidFill>
              </a:rPr>
              <a:t>Автоматический регулятор температуры </a:t>
            </a:r>
          </a:p>
          <a:p>
            <a:pPr algn="ctr" defTabSz="914400" eaLnBrk="1" hangingPunct="1"/>
            <a:r>
              <a:rPr lang="ru-RU" altLang="ru-RU" sz="2000" b="1">
                <a:solidFill>
                  <a:srgbClr val="FFFFFF"/>
                </a:solidFill>
              </a:rPr>
              <a:t>воздуха в помещении </a:t>
            </a:r>
            <a:endParaRPr lang="ru-RU" altLang="ru-RU" sz="2000">
              <a:solidFill>
                <a:srgbClr val="FFFFFF"/>
              </a:solidFill>
            </a:endParaRPr>
          </a:p>
        </p:txBody>
      </p:sp>
      <p:pic>
        <p:nvPicPr>
          <p:cNvPr id="55316" name="Picture 11" descr="G:\FOTO\Термостатические головки\9200_mini_09_140610_freigestellt.tif">
            <a:extLst>
              <a:ext uri="{FF2B5EF4-FFF2-40B4-BE49-F238E27FC236}">
                <a16:creationId xmlns:a16="http://schemas.microsoft.com/office/drawing/2014/main" xmlns="" id="{9649DDB5-3EF4-4843-A2B7-1966B8015CCF}"/>
              </a:ext>
            </a:extLst>
          </p:cNvPr>
          <p:cNvPicPr>
            <a:picLocks noChangeAspect="1" noChangeArrowheads="1"/>
          </p:cNvPicPr>
          <p:nvPr/>
        </p:nvPicPr>
        <p:blipFill>
          <a:blip r:embed="rId4" cstate="email">
            <a:lum bright="-20000" contrast="20000"/>
            <a:extLst>
              <a:ext uri="{28A0092B-C50C-407E-A947-70E740481C1C}">
                <a14:useLocalDpi xmlns:a14="http://schemas.microsoft.com/office/drawing/2010/main"/>
              </a:ext>
            </a:extLst>
          </a:blip>
          <a:srcRect/>
          <a:stretch>
            <a:fillRect/>
          </a:stretch>
        </p:blipFill>
        <p:spPr bwMode="auto">
          <a:xfrm>
            <a:off x="3348038" y="1052513"/>
            <a:ext cx="2520950"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17" name="Text Box 23">
            <a:extLst>
              <a:ext uri="{FF2B5EF4-FFF2-40B4-BE49-F238E27FC236}">
                <a16:creationId xmlns:a16="http://schemas.microsoft.com/office/drawing/2014/main" xmlns="" id="{27C23E6E-DEEC-674C-A60C-7328CE3D8F49}"/>
              </a:ext>
            </a:extLst>
          </p:cNvPr>
          <p:cNvSpPr txBox="1">
            <a:spLocks noChangeArrowheads="1"/>
          </p:cNvSpPr>
          <p:nvPr/>
        </p:nvSpPr>
        <p:spPr bwMode="auto">
          <a:xfrm>
            <a:off x="3795713" y="545306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ヒラギノ角ゴ Pro W3" panose="020B0300000000000000" pitchFamily="34" charset="-128"/>
              </a:defRPr>
            </a:lvl1pPr>
            <a:lvl2pPr marL="742950" indent="-285750">
              <a:defRPr sz="1200">
                <a:solidFill>
                  <a:schemeClr val="tx1"/>
                </a:solidFill>
                <a:latin typeface="Arial" panose="020B0604020202020204" pitchFamily="34" charset="0"/>
                <a:ea typeface="ヒラギノ角ゴ Pro W3" panose="020B0300000000000000" pitchFamily="34" charset="-128"/>
              </a:defRPr>
            </a:lvl2pPr>
            <a:lvl3pPr marL="1143000" indent="-228600">
              <a:defRPr sz="1200">
                <a:solidFill>
                  <a:schemeClr val="tx1"/>
                </a:solidFill>
                <a:latin typeface="Arial" panose="020B0604020202020204" pitchFamily="34" charset="0"/>
                <a:ea typeface="ヒラギノ角ゴ Pro W3" panose="020B0300000000000000" pitchFamily="34" charset="-128"/>
              </a:defRPr>
            </a:lvl3pPr>
            <a:lvl4pPr marL="1600200" indent="-228600">
              <a:defRPr sz="1200">
                <a:solidFill>
                  <a:schemeClr val="tx1"/>
                </a:solidFill>
                <a:latin typeface="Arial" panose="020B0604020202020204" pitchFamily="34" charset="0"/>
                <a:ea typeface="ヒラギノ角ゴ Pro W3" panose="020B0300000000000000" pitchFamily="34" charset="-128"/>
              </a:defRPr>
            </a:lvl4pPr>
            <a:lvl5pPr marL="2057400" indent="-228600">
              <a:defRPr sz="12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ヒラギノ角ゴ Pro W3" panose="020B0300000000000000" pitchFamily="34" charset="-128"/>
              </a:defRPr>
            </a:lvl9pPr>
          </a:lstStyle>
          <a:p>
            <a:pPr algn="ctr" defTabSz="914400" eaLnBrk="1" hangingPunct="1"/>
            <a:endParaRPr lang="ru-RU" altLang="ru-RU" sz="1600" b="1">
              <a:solidFill>
                <a:srgbClr val="000000"/>
              </a:solidFill>
            </a:endParaRPr>
          </a:p>
        </p:txBody>
      </p:sp>
      <p:sp>
        <p:nvSpPr>
          <p:cNvPr id="55318" name="Text Box 25">
            <a:extLst>
              <a:ext uri="{FF2B5EF4-FFF2-40B4-BE49-F238E27FC236}">
                <a16:creationId xmlns:a16="http://schemas.microsoft.com/office/drawing/2014/main" xmlns="" id="{BDDBF3DC-7C3B-534F-B2BC-571E1EC71945}"/>
              </a:ext>
            </a:extLst>
          </p:cNvPr>
          <p:cNvSpPr txBox="1">
            <a:spLocks noChangeArrowheads="1"/>
          </p:cNvSpPr>
          <p:nvPr/>
        </p:nvSpPr>
        <p:spPr bwMode="auto">
          <a:xfrm>
            <a:off x="3182938" y="3765550"/>
            <a:ext cx="5992812"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ヒラギノ角ゴ Pro W3" panose="020B0300000000000000" pitchFamily="34" charset="-128"/>
              </a:defRPr>
            </a:lvl1pPr>
            <a:lvl2pPr marL="742950" indent="-285750">
              <a:defRPr sz="1200">
                <a:solidFill>
                  <a:schemeClr val="tx1"/>
                </a:solidFill>
                <a:latin typeface="Arial" panose="020B0604020202020204" pitchFamily="34" charset="0"/>
                <a:ea typeface="ヒラギノ角ゴ Pro W3" panose="020B0300000000000000" pitchFamily="34" charset="-128"/>
              </a:defRPr>
            </a:lvl2pPr>
            <a:lvl3pPr marL="1143000" indent="-228600">
              <a:defRPr sz="1200">
                <a:solidFill>
                  <a:schemeClr val="tx1"/>
                </a:solidFill>
                <a:latin typeface="Arial" panose="020B0604020202020204" pitchFamily="34" charset="0"/>
                <a:ea typeface="ヒラギノ角ゴ Pro W3" panose="020B0300000000000000" pitchFamily="34" charset="-128"/>
              </a:defRPr>
            </a:lvl3pPr>
            <a:lvl4pPr marL="1600200" indent="-228600">
              <a:defRPr sz="1200">
                <a:solidFill>
                  <a:schemeClr val="tx1"/>
                </a:solidFill>
                <a:latin typeface="Arial" panose="020B0604020202020204" pitchFamily="34" charset="0"/>
                <a:ea typeface="ヒラギノ角ゴ Pro W3" panose="020B0300000000000000" pitchFamily="34" charset="-128"/>
              </a:defRPr>
            </a:lvl4pPr>
            <a:lvl5pPr marL="2057400" indent="-228600">
              <a:defRPr sz="12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ヒラギノ角ゴ Pro W3" panose="020B0300000000000000" pitchFamily="34" charset="-128"/>
              </a:defRPr>
            </a:lvl9pPr>
          </a:lstStyle>
          <a:p>
            <a:pPr defTabSz="914400" eaLnBrk="1" hangingPunct="1"/>
            <a:r>
              <a:rPr lang="ru-RU" altLang="ru-RU" sz="2000" b="1">
                <a:solidFill>
                  <a:srgbClr val="000000"/>
                </a:solidFill>
              </a:rPr>
              <a:t>Термостатическая головка</a:t>
            </a:r>
            <a:r>
              <a:rPr lang="ru-RU" altLang="ru-RU" sz="2000">
                <a:solidFill>
                  <a:srgbClr val="000000"/>
                </a:solidFill>
              </a:rPr>
              <a:t> – </a:t>
            </a:r>
          </a:p>
          <a:p>
            <a:pPr defTabSz="914400" eaLnBrk="1" hangingPunct="1"/>
            <a:r>
              <a:rPr lang="ru-RU" altLang="ru-RU" sz="2000">
                <a:solidFill>
                  <a:srgbClr val="000000"/>
                </a:solidFill>
              </a:rPr>
              <a:t>это  пропорциональный регулятор температуры </a:t>
            </a:r>
          </a:p>
          <a:p>
            <a:pPr defTabSz="914400" eaLnBrk="1" hangingPunct="1"/>
            <a:r>
              <a:rPr lang="ru-RU" altLang="ru-RU" sz="2000">
                <a:solidFill>
                  <a:srgbClr val="000000"/>
                </a:solidFill>
              </a:rPr>
              <a:t>прямого действия, который автоматически </a:t>
            </a:r>
          </a:p>
          <a:p>
            <a:pPr defTabSz="914400" eaLnBrk="1" hangingPunct="1"/>
            <a:r>
              <a:rPr lang="ru-RU" altLang="ru-RU" sz="2000">
                <a:solidFill>
                  <a:srgbClr val="000000"/>
                </a:solidFill>
              </a:rPr>
              <a:t>поддерживает заданную температуру воздуха </a:t>
            </a:r>
          </a:p>
          <a:p>
            <a:pPr defTabSz="914400" eaLnBrk="1" hangingPunct="1"/>
            <a:r>
              <a:rPr lang="ru-RU" altLang="ru-RU" sz="2000">
                <a:solidFill>
                  <a:srgbClr val="000000"/>
                </a:solidFill>
              </a:rPr>
              <a:t>в помещении путем изменения  количества </a:t>
            </a:r>
          </a:p>
          <a:p>
            <a:pPr defTabSz="914400" eaLnBrk="1" hangingPunct="1"/>
            <a:r>
              <a:rPr lang="ru-RU" altLang="ru-RU" sz="2000">
                <a:solidFill>
                  <a:srgbClr val="000000"/>
                </a:solidFill>
              </a:rPr>
              <a:t>теплоносителя</a:t>
            </a:r>
          </a:p>
        </p:txBody>
      </p:sp>
    </p:spTree>
    <p:extLst>
      <p:ext uri="{BB962C8B-B14F-4D97-AF65-F5344CB8AC3E}">
        <p14:creationId xmlns:p14="http://schemas.microsoft.com/office/powerpoint/2010/main" val="3045958412"/>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3"/>
          <p:cNvSpPr txBox="1">
            <a:spLocks noChangeArrowheads="1"/>
          </p:cNvSpPr>
          <p:nvPr/>
        </p:nvSpPr>
        <p:spPr bwMode="auto">
          <a:xfrm>
            <a:off x="1106488" y="0"/>
            <a:ext cx="5108575" cy="400050"/>
          </a:xfrm>
          <a:prstGeom prst="rect">
            <a:avLst/>
          </a:prstGeom>
          <a:noFill/>
          <a:ln w="9525">
            <a:noFill/>
            <a:miter lim="800000"/>
            <a:headEnd/>
            <a:tailEnd/>
          </a:ln>
        </p:spPr>
        <p:txBody>
          <a:bodyPr wrap="none">
            <a:spAutoFit/>
          </a:bodyPr>
          <a:lstStyle/>
          <a:p>
            <a:pPr algn="ctr" defTabSz="914400">
              <a:buClrTx/>
              <a:buSzTx/>
              <a:buFontTx/>
              <a:buNone/>
            </a:pPr>
            <a:r>
              <a:rPr lang="ru-RU" sz="2000" b="1">
                <a:solidFill>
                  <a:srgbClr val="FFFFFF"/>
                </a:solidFill>
                <a:latin typeface="Arial Black" pitchFamily="34" charset="0"/>
                <a:ea typeface="+mn-ea"/>
                <a:cs typeface="Times New Roman"/>
              </a:rPr>
              <a:t>Балансировочные клапаны</a:t>
            </a:r>
            <a:r>
              <a:rPr lang="en-US" sz="2000" b="1">
                <a:solidFill>
                  <a:srgbClr val="FFFFFF"/>
                </a:solidFill>
                <a:latin typeface="Arial Black" pitchFamily="34" charset="0"/>
                <a:ea typeface="+mn-ea"/>
                <a:cs typeface="Times New Roman"/>
              </a:rPr>
              <a:t> HERZ</a:t>
            </a:r>
            <a:endParaRPr lang="ru-RU" sz="2000" b="1">
              <a:solidFill>
                <a:srgbClr val="FFFFFF"/>
              </a:solidFill>
              <a:latin typeface="Arial Black" pitchFamily="34" charset="0"/>
              <a:ea typeface="+mn-ea"/>
              <a:cs typeface="Times New Roman"/>
            </a:endParaRPr>
          </a:p>
        </p:txBody>
      </p:sp>
      <p:pic>
        <p:nvPicPr>
          <p:cNvPr id="37891" name="Picture 4"/>
          <p:cNvPicPr>
            <a:picLocks noChangeAspect="1" noChangeArrowheads="1"/>
          </p:cNvPicPr>
          <p:nvPr/>
        </p:nvPicPr>
        <p:blipFill>
          <a:blip r:embed="rId3" cstate="hqprint">
            <a:lum bright="-20000" contrast="20000"/>
            <a:extLst>
              <a:ext uri="{28A0092B-C50C-407E-A947-70E740481C1C}">
                <a14:useLocalDpi xmlns:a14="http://schemas.microsoft.com/office/drawing/2010/main"/>
              </a:ext>
            </a:extLst>
          </a:blip>
          <a:srcRect/>
          <a:stretch>
            <a:fillRect/>
          </a:stretch>
        </p:blipFill>
        <p:spPr bwMode="auto">
          <a:xfrm>
            <a:off x="1817948" y="908720"/>
            <a:ext cx="5508104" cy="5706647"/>
          </a:xfrm>
          <a:prstGeom prst="rect">
            <a:avLst/>
          </a:prstGeom>
          <a:noFill/>
          <a:ln w="9525">
            <a:noFill/>
            <a:miter lim="800000"/>
            <a:headEnd/>
            <a:tailEnd/>
          </a:ln>
        </p:spPr>
      </p:pic>
    </p:spTree>
    <p:extLst>
      <p:ext uri="{BB962C8B-B14F-4D97-AF65-F5344CB8AC3E}">
        <p14:creationId xmlns:p14="http://schemas.microsoft.com/office/powerpoint/2010/main" val="406215467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24645" y="-1711775"/>
            <a:ext cx="8856663" cy="1143000"/>
          </a:xfrm>
        </p:spPr>
        <p:txBody>
          <a:bodyPr/>
          <a:lstStyle/>
          <a:p>
            <a:pPr>
              <a:defRPr/>
            </a:pPr>
            <a:r>
              <a:rPr lang="de-DE" sz="2800" b="1" kern="1200" dirty="0">
                <a:latin typeface="Verdana" pitchFamily="34" charset="0"/>
              </a:rPr>
              <a:t>Differential Pressure Controller (4002)</a:t>
            </a:r>
          </a:p>
        </p:txBody>
      </p:sp>
      <p:grpSp>
        <p:nvGrpSpPr>
          <p:cNvPr id="105475" name="Group 5"/>
          <p:cNvGrpSpPr>
            <a:grpSpLocks noChangeAspect="1"/>
          </p:cNvGrpSpPr>
          <p:nvPr/>
        </p:nvGrpSpPr>
        <p:grpSpPr bwMode="auto">
          <a:xfrm>
            <a:off x="1619672" y="764704"/>
            <a:ext cx="6186299" cy="5783262"/>
            <a:chOff x="1807" y="433"/>
            <a:chExt cx="4838" cy="4523"/>
          </a:xfrm>
        </p:grpSpPr>
        <p:sp>
          <p:nvSpPr>
            <p:cNvPr id="45062" name="AutoShape 6"/>
            <p:cNvSpPr>
              <a:spLocks noChangeAspect="1" noChangeArrowheads="1" noTextEdit="1"/>
            </p:cNvSpPr>
            <p:nvPr/>
          </p:nvSpPr>
          <p:spPr bwMode="auto">
            <a:xfrm>
              <a:off x="1863" y="433"/>
              <a:ext cx="3969" cy="4400"/>
            </a:xfrm>
            <a:prstGeom prst="rect">
              <a:avLst/>
            </a:prstGeom>
            <a:noFill/>
            <a:ln w="9525">
              <a:noFill/>
              <a:miter lim="800000"/>
              <a:headEnd/>
              <a:tailEnd/>
            </a:ln>
          </p:spPr>
          <p:txBody>
            <a:bodyPr/>
            <a:lstStyle/>
            <a:p>
              <a:pPr>
                <a:defRPr/>
              </a:pPr>
              <a:endParaRPr lang="de-DE">
                <a:latin typeface="+mn-lt"/>
              </a:endParaRPr>
            </a:p>
          </p:txBody>
        </p:sp>
        <p:pic>
          <p:nvPicPr>
            <p:cNvPr id="105479"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99" y="588"/>
              <a:ext cx="3398" cy="4257"/>
            </a:xfrm>
            <a:prstGeom prst="rect">
              <a:avLst/>
            </a:prstGeom>
            <a:noFill/>
            <a:ln w="9525">
              <a:noFill/>
              <a:miter lim="800000"/>
              <a:headEnd/>
              <a:tailEnd/>
            </a:ln>
          </p:spPr>
        </p:pic>
        <p:sp>
          <p:nvSpPr>
            <p:cNvPr id="45064" name="Rectangle 8"/>
            <p:cNvSpPr>
              <a:spLocks noChangeArrowheads="1"/>
            </p:cNvSpPr>
            <p:nvPr/>
          </p:nvSpPr>
          <p:spPr bwMode="auto">
            <a:xfrm>
              <a:off x="5496" y="4764"/>
              <a:ext cx="46" cy="192"/>
            </a:xfrm>
            <a:prstGeom prst="rect">
              <a:avLst/>
            </a:prstGeom>
            <a:noFill/>
            <a:ln w="9525">
              <a:noFill/>
              <a:miter lim="800000"/>
              <a:headEnd/>
              <a:tailEnd/>
            </a:ln>
          </p:spPr>
          <p:txBody>
            <a:bodyPr wrap="none" lIns="0" tIns="0" rIns="0" bIns="0">
              <a:spAutoFit/>
            </a:bodyPr>
            <a:lstStyle/>
            <a:p>
              <a:pPr>
                <a:buClrTx/>
                <a:buSzTx/>
                <a:buFontTx/>
                <a:buNone/>
                <a:defRPr/>
              </a:pPr>
              <a:r>
                <a:rPr lang="en-GB" sz="1600">
                  <a:solidFill>
                    <a:srgbClr val="000000"/>
                  </a:solidFill>
                  <a:latin typeface="+mn-lt"/>
                  <a:cs typeface="Times New Roman" pitchFamily="18" charset="0"/>
                </a:rPr>
                <a:t> </a:t>
              </a:r>
              <a:endParaRPr lang="en-GB" sz="1600">
                <a:solidFill>
                  <a:schemeClr val="tx1"/>
                </a:solidFill>
                <a:latin typeface="+mn-lt"/>
                <a:cs typeface="Times New Roman" pitchFamily="18" charset="0"/>
              </a:endParaRPr>
            </a:p>
          </p:txBody>
        </p:sp>
        <p:sp>
          <p:nvSpPr>
            <p:cNvPr id="45065" name="Freeform 9"/>
            <p:cNvSpPr>
              <a:spLocks noEditPoints="1"/>
            </p:cNvSpPr>
            <p:nvPr/>
          </p:nvSpPr>
          <p:spPr bwMode="auto">
            <a:xfrm>
              <a:off x="4207" y="3289"/>
              <a:ext cx="503" cy="73"/>
            </a:xfrm>
            <a:custGeom>
              <a:avLst/>
              <a:gdLst>
                <a:gd name="T0" fmla="*/ 503 w 503"/>
                <a:gd name="T1" fmla="*/ 6 h 74"/>
                <a:gd name="T2" fmla="*/ 37 w 503"/>
                <a:gd name="T3" fmla="*/ 62 h 74"/>
                <a:gd name="T4" fmla="*/ 37 w 503"/>
                <a:gd name="T5" fmla="*/ 56 h 74"/>
                <a:gd name="T6" fmla="*/ 37 w 503"/>
                <a:gd name="T7" fmla="*/ 56 h 74"/>
                <a:gd name="T8" fmla="*/ 37 w 503"/>
                <a:gd name="T9" fmla="*/ 56 h 74"/>
                <a:gd name="T10" fmla="*/ 37 w 503"/>
                <a:gd name="T11" fmla="*/ 49 h 74"/>
                <a:gd name="T12" fmla="*/ 503 w 503"/>
                <a:gd name="T13" fmla="*/ 0 h 74"/>
                <a:gd name="T14" fmla="*/ 503 w 503"/>
                <a:gd name="T15" fmla="*/ 0 h 74"/>
                <a:gd name="T16" fmla="*/ 503 w 503"/>
                <a:gd name="T17" fmla="*/ 0 h 74"/>
                <a:gd name="T18" fmla="*/ 503 w 503"/>
                <a:gd name="T19" fmla="*/ 6 h 74"/>
                <a:gd name="T20" fmla="*/ 503 w 503"/>
                <a:gd name="T21" fmla="*/ 6 h 74"/>
                <a:gd name="T22" fmla="*/ 503 w 503"/>
                <a:gd name="T23" fmla="*/ 6 h 74"/>
                <a:gd name="T24" fmla="*/ 50 w 503"/>
                <a:gd name="T25" fmla="*/ 74 h 74"/>
                <a:gd name="T26" fmla="*/ 0 w 503"/>
                <a:gd name="T27" fmla="*/ 62 h 74"/>
                <a:gd name="T28" fmla="*/ 44 w 503"/>
                <a:gd name="T29" fmla="*/ 31 h 74"/>
                <a:gd name="T30" fmla="*/ 50 w 503"/>
                <a:gd name="T31" fmla="*/ 74 h 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3"/>
                <a:gd name="T49" fmla="*/ 0 h 74"/>
                <a:gd name="T50" fmla="*/ 503 w 503"/>
                <a:gd name="T51" fmla="*/ 74 h 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3" h="74">
                  <a:moveTo>
                    <a:pt x="503" y="6"/>
                  </a:moveTo>
                  <a:lnTo>
                    <a:pt x="37" y="62"/>
                  </a:lnTo>
                  <a:lnTo>
                    <a:pt x="37" y="56"/>
                  </a:lnTo>
                  <a:lnTo>
                    <a:pt x="37" y="49"/>
                  </a:lnTo>
                  <a:lnTo>
                    <a:pt x="503" y="0"/>
                  </a:lnTo>
                  <a:lnTo>
                    <a:pt x="503" y="6"/>
                  </a:lnTo>
                  <a:close/>
                  <a:moveTo>
                    <a:pt x="50" y="74"/>
                  </a:moveTo>
                  <a:lnTo>
                    <a:pt x="0" y="62"/>
                  </a:lnTo>
                  <a:lnTo>
                    <a:pt x="44" y="31"/>
                  </a:lnTo>
                  <a:lnTo>
                    <a:pt x="50" y="74"/>
                  </a:lnTo>
                  <a:close/>
                </a:path>
              </a:pathLst>
            </a:custGeom>
            <a:solidFill>
              <a:srgbClr val="000000"/>
            </a:solidFill>
            <a:ln w="0">
              <a:solidFill>
                <a:srgbClr val="000000"/>
              </a:solidFill>
              <a:prstDash val="solid"/>
              <a:round/>
              <a:headEnd/>
              <a:tailEnd/>
            </a:ln>
          </p:spPr>
          <p:txBody>
            <a:bodyPr/>
            <a:lstStyle/>
            <a:p>
              <a:pPr>
                <a:defRPr/>
              </a:pPr>
              <a:endParaRPr lang="de-DE">
                <a:latin typeface="+mn-lt"/>
              </a:endParaRPr>
            </a:p>
          </p:txBody>
        </p:sp>
        <p:sp>
          <p:nvSpPr>
            <p:cNvPr id="45066" name="Rectangle 10"/>
            <p:cNvSpPr>
              <a:spLocks noChangeArrowheads="1"/>
            </p:cNvSpPr>
            <p:nvPr/>
          </p:nvSpPr>
          <p:spPr bwMode="auto">
            <a:xfrm>
              <a:off x="4766" y="3233"/>
              <a:ext cx="1537" cy="193"/>
            </a:xfrm>
            <a:prstGeom prst="rect">
              <a:avLst/>
            </a:prstGeom>
            <a:noFill/>
            <a:ln w="9525">
              <a:noFill/>
              <a:miter lim="800000"/>
              <a:headEnd/>
              <a:tailEnd/>
            </a:ln>
          </p:spPr>
          <p:txBody>
            <a:bodyPr wrap="none" lIns="0" tIns="0" rIns="0" bIns="0">
              <a:spAutoFit/>
            </a:bodyPr>
            <a:lstStyle/>
            <a:p>
              <a:pPr>
                <a:buClrTx/>
                <a:buSzTx/>
                <a:buFontTx/>
                <a:buNone/>
                <a:defRPr/>
              </a:pPr>
              <a:r>
                <a:rPr lang="ru-RU" sz="1600" dirty="0">
                  <a:solidFill>
                    <a:srgbClr val="000000"/>
                  </a:solidFill>
                  <a:latin typeface="+mn-lt"/>
                  <a:cs typeface="Times New Roman" pitchFamily="18" charset="0"/>
                </a:rPr>
                <a:t>Соединительная гайка</a:t>
              </a:r>
              <a:endParaRPr lang="en-GB" sz="1600" dirty="0">
                <a:solidFill>
                  <a:schemeClr val="tx1"/>
                </a:solidFill>
                <a:latin typeface="+mn-lt"/>
                <a:cs typeface="Times New Roman" pitchFamily="18" charset="0"/>
              </a:endParaRPr>
            </a:p>
          </p:txBody>
        </p:sp>
        <p:sp>
          <p:nvSpPr>
            <p:cNvPr id="45067" name="Rectangle 11"/>
            <p:cNvSpPr>
              <a:spLocks noChangeArrowheads="1"/>
            </p:cNvSpPr>
            <p:nvPr/>
          </p:nvSpPr>
          <p:spPr bwMode="auto">
            <a:xfrm>
              <a:off x="5683" y="3233"/>
              <a:ext cx="45" cy="194"/>
            </a:xfrm>
            <a:prstGeom prst="rect">
              <a:avLst/>
            </a:prstGeom>
            <a:noFill/>
            <a:ln w="9525">
              <a:noFill/>
              <a:miter lim="800000"/>
              <a:headEnd/>
              <a:tailEnd/>
            </a:ln>
          </p:spPr>
          <p:txBody>
            <a:bodyPr wrap="none" lIns="0" tIns="0" rIns="0" bIns="0">
              <a:spAutoFit/>
            </a:bodyPr>
            <a:lstStyle/>
            <a:p>
              <a:pPr>
                <a:buClrTx/>
                <a:buSzTx/>
                <a:buFontTx/>
                <a:buNone/>
                <a:defRPr/>
              </a:pPr>
              <a:r>
                <a:rPr lang="en-GB" sz="1600">
                  <a:solidFill>
                    <a:srgbClr val="000000"/>
                  </a:solidFill>
                  <a:latin typeface="+mn-lt"/>
                  <a:cs typeface="Times New Roman" pitchFamily="18" charset="0"/>
                </a:rPr>
                <a:t> </a:t>
              </a:r>
              <a:endParaRPr lang="en-GB" sz="1600">
                <a:solidFill>
                  <a:schemeClr val="tx1"/>
                </a:solidFill>
                <a:latin typeface="+mn-lt"/>
                <a:cs typeface="Times New Roman" pitchFamily="18" charset="0"/>
              </a:endParaRPr>
            </a:p>
          </p:txBody>
        </p:sp>
        <p:sp>
          <p:nvSpPr>
            <p:cNvPr id="45068" name="Freeform 12"/>
            <p:cNvSpPr>
              <a:spLocks noEditPoints="1"/>
            </p:cNvSpPr>
            <p:nvPr/>
          </p:nvSpPr>
          <p:spPr bwMode="auto">
            <a:xfrm>
              <a:off x="3954" y="3753"/>
              <a:ext cx="812" cy="205"/>
            </a:xfrm>
            <a:custGeom>
              <a:avLst/>
              <a:gdLst>
                <a:gd name="T0" fmla="*/ 806 w 812"/>
                <a:gd name="T1" fmla="*/ 205 h 205"/>
                <a:gd name="T2" fmla="*/ 37 w 812"/>
                <a:gd name="T3" fmla="*/ 25 h 205"/>
                <a:gd name="T4" fmla="*/ 31 w 812"/>
                <a:gd name="T5" fmla="*/ 25 h 205"/>
                <a:gd name="T6" fmla="*/ 31 w 812"/>
                <a:gd name="T7" fmla="*/ 25 h 205"/>
                <a:gd name="T8" fmla="*/ 31 w 812"/>
                <a:gd name="T9" fmla="*/ 19 h 205"/>
                <a:gd name="T10" fmla="*/ 37 w 812"/>
                <a:gd name="T11" fmla="*/ 19 h 205"/>
                <a:gd name="T12" fmla="*/ 806 w 812"/>
                <a:gd name="T13" fmla="*/ 199 h 205"/>
                <a:gd name="T14" fmla="*/ 812 w 812"/>
                <a:gd name="T15" fmla="*/ 199 h 205"/>
                <a:gd name="T16" fmla="*/ 812 w 812"/>
                <a:gd name="T17" fmla="*/ 205 h 205"/>
                <a:gd name="T18" fmla="*/ 806 w 812"/>
                <a:gd name="T19" fmla="*/ 205 h 205"/>
                <a:gd name="T20" fmla="*/ 806 w 812"/>
                <a:gd name="T21" fmla="*/ 205 h 205"/>
                <a:gd name="T22" fmla="*/ 806 w 812"/>
                <a:gd name="T23" fmla="*/ 205 h 205"/>
                <a:gd name="T24" fmla="*/ 37 w 812"/>
                <a:gd name="T25" fmla="*/ 50 h 205"/>
                <a:gd name="T26" fmla="*/ 0 w 812"/>
                <a:gd name="T27" fmla="*/ 13 h 205"/>
                <a:gd name="T28" fmla="*/ 50 w 812"/>
                <a:gd name="T29" fmla="*/ 0 h 205"/>
                <a:gd name="T30" fmla="*/ 37 w 812"/>
                <a:gd name="T31" fmla="*/ 50 h 2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12"/>
                <a:gd name="T49" fmla="*/ 0 h 205"/>
                <a:gd name="T50" fmla="*/ 812 w 812"/>
                <a:gd name="T51" fmla="*/ 205 h 20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12" h="205">
                  <a:moveTo>
                    <a:pt x="806" y="205"/>
                  </a:moveTo>
                  <a:lnTo>
                    <a:pt x="37" y="25"/>
                  </a:lnTo>
                  <a:lnTo>
                    <a:pt x="31" y="25"/>
                  </a:lnTo>
                  <a:lnTo>
                    <a:pt x="31" y="19"/>
                  </a:lnTo>
                  <a:lnTo>
                    <a:pt x="37" y="19"/>
                  </a:lnTo>
                  <a:lnTo>
                    <a:pt x="806" y="199"/>
                  </a:lnTo>
                  <a:lnTo>
                    <a:pt x="812" y="199"/>
                  </a:lnTo>
                  <a:lnTo>
                    <a:pt x="812" y="205"/>
                  </a:lnTo>
                  <a:lnTo>
                    <a:pt x="806" y="205"/>
                  </a:lnTo>
                  <a:close/>
                  <a:moveTo>
                    <a:pt x="37" y="50"/>
                  </a:moveTo>
                  <a:lnTo>
                    <a:pt x="0" y="13"/>
                  </a:lnTo>
                  <a:lnTo>
                    <a:pt x="50" y="0"/>
                  </a:lnTo>
                  <a:lnTo>
                    <a:pt x="37" y="50"/>
                  </a:lnTo>
                  <a:close/>
                </a:path>
              </a:pathLst>
            </a:custGeom>
            <a:solidFill>
              <a:srgbClr val="000000"/>
            </a:solidFill>
            <a:ln w="0">
              <a:solidFill>
                <a:srgbClr val="000000"/>
              </a:solidFill>
              <a:prstDash val="solid"/>
              <a:round/>
              <a:headEnd/>
              <a:tailEnd/>
            </a:ln>
          </p:spPr>
          <p:txBody>
            <a:bodyPr/>
            <a:lstStyle/>
            <a:p>
              <a:pPr>
                <a:defRPr/>
              </a:pPr>
              <a:endParaRPr lang="de-DE">
                <a:latin typeface="+mn-lt"/>
              </a:endParaRPr>
            </a:p>
          </p:txBody>
        </p:sp>
        <p:sp>
          <p:nvSpPr>
            <p:cNvPr id="45069" name="Freeform 13"/>
            <p:cNvSpPr>
              <a:spLocks noEditPoints="1"/>
            </p:cNvSpPr>
            <p:nvPr/>
          </p:nvSpPr>
          <p:spPr bwMode="auto">
            <a:xfrm>
              <a:off x="4034" y="4361"/>
              <a:ext cx="674" cy="186"/>
            </a:xfrm>
            <a:custGeom>
              <a:avLst/>
              <a:gdLst>
                <a:gd name="T0" fmla="*/ 669 w 676"/>
                <a:gd name="T1" fmla="*/ 187 h 187"/>
                <a:gd name="T2" fmla="*/ 37 w 676"/>
                <a:gd name="T3" fmla="*/ 19 h 187"/>
                <a:gd name="T4" fmla="*/ 37 w 676"/>
                <a:gd name="T5" fmla="*/ 19 h 187"/>
                <a:gd name="T6" fmla="*/ 31 w 676"/>
                <a:gd name="T7" fmla="*/ 19 h 187"/>
                <a:gd name="T8" fmla="*/ 37 w 676"/>
                <a:gd name="T9" fmla="*/ 13 h 187"/>
                <a:gd name="T10" fmla="*/ 37 w 676"/>
                <a:gd name="T11" fmla="*/ 13 h 187"/>
                <a:gd name="T12" fmla="*/ 669 w 676"/>
                <a:gd name="T13" fmla="*/ 180 h 187"/>
                <a:gd name="T14" fmla="*/ 676 w 676"/>
                <a:gd name="T15" fmla="*/ 180 h 187"/>
                <a:gd name="T16" fmla="*/ 676 w 676"/>
                <a:gd name="T17" fmla="*/ 180 h 187"/>
                <a:gd name="T18" fmla="*/ 669 w 676"/>
                <a:gd name="T19" fmla="*/ 187 h 187"/>
                <a:gd name="T20" fmla="*/ 669 w 676"/>
                <a:gd name="T21" fmla="*/ 187 h 187"/>
                <a:gd name="T22" fmla="*/ 669 w 676"/>
                <a:gd name="T23" fmla="*/ 187 h 187"/>
                <a:gd name="T24" fmla="*/ 37 w 676"/>
                <a:gd name="T25" fmla="*/ 44 h 187"/>
                <a:gd name="T26" fmla="*/ 0 w 676"/>
                <a:gd name="T27" fmla="*/ 7 h 187"/>
                <a:gd name="T28" fmla="*/ 49 w 676"/>
                <a:gd name="T29" fmla="*/ 0 h 187"/>
                <a:gd name="T30" fmla="*/ 37 w 676"/>
                <a:gd name="T31" fmla="*/ 44 h 18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76"/>
                <a:gd name="T49" fmla="*/ 0 h 187"/>
                <a:gd name="T50" fmla="*/ 676 w 676"/>
                <a:gd name="T51" fmla="*/ 187 h 18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76" h="187">
                  <a:moveTo>
                    <a:pt x="669" y="187"/>
                  </a:moveTo>
                  <a:lnTo>
                    <a:pt x="37" y="19"/>
                  </a:lnTo>
                  <a:lnTo>
                    <a:pt x="31" y="19"/>
                  </a:lnTo>
                  <a:lnTo>
                    <a:pt x="37" y="13"/>
                  </a:lnTo>
                  <a:lnTo>
                    <a:pt x="669" y="180"/>
                  </a:lnTo>
                  <a:lnTo>
                    <a:pt x="676" y="180"/>
                  </a:lnTo>
                  <a:lnTo>
                    <a:pt x="669" y="187"/>
                  </a:lnTo>
                  <a:close/>
                  <a:moveTo>
                    <a:pt x="37" y="44"/>
                  </a:moveTo>
                  <a:lnTo>
                    <a:pt x="0" y="7"/>
                  </a:lnTo>
                  <a:lnTo>
                    <a:pt x="49" y="0"/>
                  </a:lnTo>
                  <a:lnTo>
                    <a:pt x="37" y="44"/>
                  </a:lnTo>
                  <a:close/>
                </a:path>
              </a:pathLst>
            </a:custGeom>
            <a:solidFill>
              <a:srgbClr val="000000"/>
            </a:solidFill>
            <a:ln w="0">
              <a:solidFill>
                <a:srgbClr val="000000"/>
              </a:solidFill>
              <a:prstDash val="solid"/>
              <a:round/>
              <a:headEnd/>
              <a:tailEnd/>
            </a:ln>
          </p:spPr>
          <p:txBody>
            <a:bodyPr/>
            <a:lstStyle/>
            <a:p>
              <a:pPr>
                <a:defRPr/>
              </a:pPr>
              <a:endParaRPr lang="de-DE">
                <a:latin typeface="+mn-lt"/>
              </a:endParaRPr>
            </a:p>
          </p:txBody>
        </p:sp>
        <p:sp>
          <p:nvSpPr>
            <p:cNvPr id="45070" name="Freeform 14"/>
            <p:cNvSpPr>
              <a:spLocks noEditPoints="1"/>
            </p:cNvSpPr>
            <p:nvPr/>
          </p:nvSpPr>
          <p:spPr bwMode="auto">
            <a:xfrm>
              <a:off x="2564" y="2991"/>
              <a:ext cx="587" cy="390"/>
            </a:xfrm>
            <a:custGeom>
              <a:avLst/>
              <a:gdLst>
                <a:gd name="T0" fmla="*/ 6 w 589"/>
                <a:gd name="T1" fmla="*/ 385 h 391"/>
                <a:gd name="T2" fmla="*/ 558 w 589"/>
                <a:gd name="T3" fmla="*/ 18 h 391"/>
                <a:gd name="T4" fmla="*/ 558 w 589"/>
                <a:gd name="T5" fmla="*/ 18 h 391"/>
                <a:gd name="T6" fmla="*/ 564 w 589"/>
                <a:gd name="T7" fmla="*/ 18 h 391"/>
                <a:gd name="T8" fmla="*/ 564 w 589"/>
                <a:gd name="T9" fmla="*/ 18 h 391"/>
                <a:gd name="T10" fmla="*/ 564 w 589"/>
                <a:gd name="T11" fmla="*/ 25 h 391"/>
                <a:gd name="T12" fmla="*/ 6 w 589"/>
                <a:gd name="T13" fmla="*/ 391 h 391"/>
                <a:gd name="T14" fmla="*/ 6 w 589"/>
                <a:gd name="T15" fmla="*/ 391 h 391"/>
                <a:gd name="T16" fmla="*/ 6 w 589"/>
                <a:gd name="T17" fmla="*/ 385 h 391"/>
                <a:gd name="T18" fmla="*/ 0 w 589"/>
                <a:gd name="T19" fmla="*/ 385 h 391"/>
                <a:gd name="T20" fmla="*/ 6 w 589"/>
                <a:gd name="T21" fmla="*/ 385 h 391"/>
                <a:gd name="T22" fmla="*/ 6 w 589"/>
                <a:gd name="T23" fmla="*/ 385 h 391"/>
                <a:gd name="T24" fmla="*/ 539 w 589"/>
                <a:gd name="T25" fmla="*/ 6 h 391"/>
                <a:gd name="T26" fmla="*/ 589 w 589"/>
                <a:gd name="T27" fmla="*/ 0 h 391"/>
                <a:gd name="T28" fmla="*/ 564 w 589"/>
                <a:gd name="T29" fmla="*/ 43 h 391"/>
                <a:gd name="T30" fmla="*/ 539 w 589"/>
                <a:gd name="T31" fmla="*/ 6 h 3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89"/>
                <a:gd name="T49" fmla="*/ 0 h 391"/>
                <a:gd name="T50" fmla="*/ 589 w 589"/>
                <a:gd name="T51" fmla="*/ 391 h 3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89" h="391">
                  <a:moveTo>
                    <a:pt x="6" y="385"/>
                  </a:moveTo>
                  <a:lnTo>
                    <a:pt x="558" y="18"/>
                  </a:lnTo>
                  <a:lnTo>
                    <a:pt x="564" y="18"/>
                  </a:lnTo>
                  <a:lnTo>
                    <a:pt x="564" y="25"/>
                  </a:lnTo>
                  <a:lnTo>
                    <a:pt x="6" y="391"/>
                  </a:lnTo>
                  <a:lnTo>
                    <a:pt x="6" y="385"/>
                  </a:lnTo>
                  <a:lnTo>
                    <a:pt x="0" y="385"/>
                  </a:lnTo>
                  <a:lnTo>
                    <a:pt x="6" y="385"/>
                  </a:lnTo>
                  <a:close/>
                  <a:moveTo>
                    <a:pt x="539" y="6"/>
                  </a:moveTo>
                  <a:lnTo>
                    <a:pt x="589" y="0"/>
                  </a:lnTo>
                  <a:lnTo>
                    <a:pt x="564" y="43"/>
                  </a:lnTo>
                  <a:lnTo>
                    <a:pt x="539" y="6"/>
                  </a:lnTo>
                  <a:close/>
                </a:path>
              </a:pathLst>
            </a:custGeom>
            <a:solidFill>
              <a:srgbClr val="000000"/>
            </a:solidFill>
            <a:ln w="0">
              <a:solidFill>
                <a:srgbClr val="000000"/>
              </a:solidFill>
              <a:prstDash val="solid"/>
              <a:round/>
              <a:headEnd/>
              <a:tailEnd/>
            </a:ln>
          </p:spPr>
          <p:txBody>
            <a:bodyPr/>
            <a:lstStyle/>
            <a:p>
              <a:pPr>
                <a:defRPr/>
              </a:pPr>
              <a:endParaRPr lang="de-DE">
                <a:latin typeface="+mn-lt"/>
              </a:endParaRPr>
            </a:p>
          </p:txBody>
        </p:sp>
        <p:sp>
          <p:nvSpPr>
            <p:cNvPr id="45071" name="Freeform 15"/>
            <p:cNvSpPr>
              <a:spLocks noEditPoints="1"/>
            </p:cNvSpPr>
            <p:nvPr/>
          </p:nvSpPr>
          <p:spPr bwMode="auto">
            <a:xfrm>
              <a:off x="2682" y="3114"/>
              <a:ext cx="688" cy="484"/>
            </a:xfrm>
            <a:custGeom>
              <a:avLst/>
              <a:gdLst>
                <a:gd name="T0" fmla="*/ 0 w 688"/>
                <a:gd name="T1" fmla="*/ 478 h 484"/>
                <a:gd name="T2" fmla="*/ 651 w 688"/>
                <a:gd name="T3" fmla="*/ 19 h 484"/>
                <a:gd name="T4" fmla="*/ 657 w 688"/>
                <a:gd name="T5" fmla="*/ 19 h 484"/>
                <a:gd name="T6" fmla="*/ 657 w 688"/>
                <a:gd name="T7" fmla="*/ 19 h 484"/>
                <a:gd name="T8" fmla="*/ 657 w 688"/>
                <a:gd name="T9" fmla="*/ 19 h 484"/>
                <a:gd name="T10" fmla="*/ 657 w 688"/>
                <a:gd name="T11" fmla="*/ 25 h 484"/>
                <a:gd name="T12" fmla="*/ 6 w 688"/>
                <a:gd name="T13" fmla="*/ 484 h 484"/>
                <a:gd name="T14" fmla="*/ 0 w 688"/>
                <a:gd name="T15" fmla="*/ 484 h 484"/>
                <a:gd name="T16" fmla="*/ 0 w 688"/>
                <a:gd name="T17" fmla="*/ 484 h 484"/>
                <a:gd name="T18" fmla="*/ 0 w 688"/>
                <a:gd name="T19" fmla="*/ 478 h 484"/>
                <a:gd name="T20" fmla="*/ 0 w 688"/>
                <a:gd name="T21" fmla="*/ 478 h 484"/>
                <a:gd name="T22" fmla="*/ 0 w 688"/>
                <a:gd name="T23" fmla="*/ 478 h 484"/>
                <a:gd name="T24" fmla="*/ 638 w 688"/>
                <a:gd name="T25" fmla="*/ 6 h 484"/>
                <a:gd name="T26" fmla="*/ 688 w 688"/>
                <a:gd name="T27" fmla="*/ 0 h 484"/>
                <a:gd name="T28" fmla="*/ 663 w 688"/>
                <a:gd name="T29" fmla="*/ 43 h 484"/>
                <a:gd name="T30" fmla="*/ 638 w 688"/>
                <a:gd name="T31" fmla="*/ 6 h 4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88"/>
                <a:gd name="T49" fmla="*/ 0 h 484"/>
                <a:gd name="T50" fmla="*/ 688 w 688"/>
                <a:gd name="T51" fmla="*/ 484 h 48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88" h="484">
                  <a:moveTo>
                    <a:pt x="0" y="478"/>
                  </a:moveTo>
                  <a:lnTo>
                    <a:pt x="651" y="19"/>
                  </a:lnTo>
                  <a:lnTo>
                    <a:pt x="657" y="19"/>
                  </a:lnTo>
                  <a:lnTo>
                    <a:pt x="657" y="25"/>
                  </a:lnTo>
                  <a:lnTo>
                    <a:pt x="6" y="484"/>
                  </a:lnTo>
                  <a:lnTo>
                    <a:pt x="0" y="484"/>
                  </a:lnTo>
                  <a:lnTo>
                    <a:pt x="0" y="478"/>
                  </a:lnTo>
                  <a:close/>
                  <a:moveTo>
                    <a:pt x="638" y="6"/>
                  </a:moveTo>
                  <a:lnTo>
                    <a:pt x="688" y="0"/>
                  </a:lnTo>
                  <a:lnTo>
                    <a:pt x="663" y="43"/>
                  </a:lnTo>
                  <a:lnTo>
                    <a:pt x="638" y="6"/>
                  </a:lnTo>
                  <a:close/>
                </a:path>
              </a:pathLst>
            </a:custGeom>
            <a:solidFill>
              <a:srgbClr val="000000"/>
            </a:solidFill>
            <a:ln w="0">
              <a:solidFill>
                <a:srgbClr val="000000"/>
              </a:solidFill>
              <a:prstDash val="solid"/>
              <a:round/>
              <a:headEnd/>
              <a:tailEnd/>
            </a:ln>
          </p:spPr>
          <p:txBody>
            <a:bodyPr/>
            <a:lstStyle/>
            <a:p>
              <a:pPr>
                <a:defRPr/>
              </a:pPr>
              <a:endParaRPr lang="de-DE">
                <a:latin typeface="+mn-lt"/>
              </a:endParaRPr>
            </a:p>
          </p:txBody>
        </p:sp>
        <p:sp>
          <p:nvSpPr>
            <p:cNvPr id="45072" name="Rectangle 16"/>
            <p:cNvSpPr>
              <a:spLocks noChangeArrowheads="1"/>
            </p:cNvSpPr>
            <p:nvPr/>
          </p:nvSpPr>
          <p:spPr bwMode="auto">
            <a:xfrm>
              <a:off x="4747" y="3883"/>
              <a:ext cx="744" cy="168"/>
            </a:xfrm>
            <a:prstGeom prst="rect">
              <a:avLst/>
            </a:prstGeom>
            <a:solidFill>
              <a:srgbClr val="FFFFFF"/>
            </a:solidFill>
            <a:ln w="9525">
              <a:noFill/>
              <a:miter lim="800000"/>
              <a:headEnd/>
              <a:tailEnd/>
            </a:ln>
          </p:spPr>
          <p:txBody>
            <a:bodyPr/>
            <a:lstStyle/>
            <a:p>
              <a:pPr>
                <a:defRPr/>
              </a:pPr>
              <a:endParaRPr lang="de-DE">
                <a:latin typeface="+mn-lt"/>
              </a:endParaRPr>
            </a:p>
          </p:txBody>
        </p:sp>
        <p:sp>
          <p:nvSpPr>
            <p:cNvPr id="45073" name="Rectangle 17"/>
            <p:cNvSpPr>
              <a:spLocks noChangeArrowheads="1"/>
            </p:cNvSpPr>
            <p:nvPr/>
          </p:nvSpPr>
          <p:spPr bwMode="auto">
            <a:xfrm>
              <a:off x="4803" y="3914"/>
              <a:ext cx="417" cy="193"/>
            </a:xfrm>
            <a:prstGeom prst="rect">
              <a:avLst/>
            </a:prstGeom>
            <a:noFill/>
            <a:ln w="9525">
              <a:noFill/>
              <a:miter lim="800000"/>
              <a:headEnd/>
              <a:tailEnd/>
            </a:ln>
          </p:spPr>
          <p:txBody>
            <a:bodyPr wrap="none" lIns="0" tIns="0" rIns="0" bIns="0">
              <a:spAutoFit/>
            </a:bodyPr>
            <a:lstStyle/>
            <a:p>
              <a:pPr>
                <a:buClrTx/>
                <a:buSzTx/>
                <a:buFontTx/>
                <a:buNone/>
                <a:defRPr/>
              </a:pPr>
              <a:r>
                <a:rPr lang="ru-RU" sz="1600" dirty="0">
                  <a:solidFill>
                    <a:srgbClr val="000000"/>
                  </a:solidFill>
                  <a:latin typeface="+mn-lt"/>
                  <a:cs typeface="Times New Roman" pitchFamily="18" charset="0"/>
                </a:rPr>
                <a:t>Конус</a:t>
              </a:r>
              <a:endParaRPr lang="en-GB" sz="1600" dirty="0">
                <a:solidFill>
                  <a:schemeClr val="tx1"/>
                </a:solidFill>
                <a:latin typeface="+mn-lt"/>
                <a:cs typeface="Times New Roman" pitchFamily="18" charset="0"/>
              </a:endParaRPr>
            </a:p>
          </p:txBody>
        </p:sp>
        <p:sp>
          <p:nvSpPr>
            <p:cNvPr id="45074" name="Rectangle 18"/>
            <p:cNvSpPr>
              <a:spLocks noChangeArrowheads="1"/>
            </p:cNvSpPr>
            <p:nvPr/>
          </p:nvSpPr>
          <p:spPr bwMode="auto">
            <a:xfrm>
              <a:off x="5337" y="3914"/>
              <a:ext cx="46" cy="191"/>
            </a:xfrm>
            <a:prstGeom prst="rect">
              <a:avLst/>
            </a:prstGeom>
            <a:noFill/>
            <a:ln w="9525">
              <a:noFill/>
              <a:miter lim="800000"/>
              <a:headEnd/>
              <a:tailEnd/>
            </a:ln>
          </p:spPr>
          <p:txBody>
            <a:bodyPr wrap="none" lIns="0" tIns="0" rIns="0" bIns="0">
              <a:spAutoFit/>
            </a:bodyPr>
            <a:lstStyle/>
            <a:p>
              <a:pPr>
                <a:buClrTx/>
                <a:buSzTx/>
                <a:buFontTx/>
                <a:buNone/>
                <a:defRPr/>
              </a:pPr>
              <a:r>
                <a:rPr lang="en-GB" sz="1600">
                  <a:solidFill>
                    <a:srgbClr val="000000"/>
                  </a:solidFill>
                  <a:latin typeface="+mn-lt"/>
                  <a:cs typeface="Times New Roman" pitchFamily="18" charset="0"/>
                </a:rPr>
                <a:t> </a:t>
              </a:r>
              <a:endParaRPr lang="en-GB" sz="1600">
                <a:solidFill>
                  <a:schemeClr val="tx1"/>
                </a:solidFill>
                <a:latin typeface="+mn-lt"/>
                <a:cs typeface="Times New Roman" pitchFamily="18" charset="0"/>
              </a:endParaRPr>
            </a:p>
          </p:txBody>
        </p:sp>
        <p:sp>
          <p:nvSpPr>
            <p:cNvPr id="45075" name="Rectangle 19"/>
            <p:cNvSpPr>
              <a:spLocks noChangeArrowheads="1"/>
            </p:cNvSpPr>
            <p:nvPr/>
          </p:nvSpPr>
          <p:spPr bwMode="auto">
            <a:xfrm>
              <a:off x="4722" y="4467"/>
              <a:ext cx="490" cy="161"/>
            </a:xfrm>
            <a:prstGeom prst="rect">
              <a:avLst/>
            </a:prstGeom>
            <a:solidFill>
              <a:srgbClr val="FFFFFF"/>
            </a:solidFill>
            <a:ln w="9525">
              <a:noFill/>
              <a:miter lim="800000"/>
              <a:headEnd/>
              <a:tailEnd/>
            </a:ln>
          </p:spPr>
          <p:txBody>
            <a:bodyPr/>
            <a:lstStyle/>
            <a:p>
              <a:pPr>
                <a:defRPr/>
              </a:pPr>
              <a:endParaRPr lang="de-DE">
                <a:latin typeface="+mn-lt"/>
              </a:endParaRPr>
            </a:p>
          </p:txBody>
        </p:sp>
        <p:sp>
          <p:nvSpPr>
            <p:cNvPr id="45076" name="Rectangle 20"/>
            <p:cNvSpPr>
              <a:spLocks noChangeArrowheads="1"/>
            </p:cNvSpPr>
            <p:nvPr/>
          </p:nvSpPr>
          <p:spPr bwMode="auto">
            <a:xfrm>
              <a:off x="4770" y="4498"/>
              <a:ext cx="1081" cy="193"/>
            </a:xfrm>
            <a:prstGeom prst="rect">
              <a:avLst/>
            </a:prstGeom>
            <a:noFill/>
            <a:ln w="9525">
              <a:noFill/>
              <a:miter lim="800000"/>
              <a:headEnd/>
              <a:tailEnd/>
            </a:ln>
          </p:spPr>
          <p:txBody>
            <a:bodyPr wrap="none" lIns="0" tIns="0" rIns="0" bIns="0">
              <a:spAutoFit/>
            </a:bodyPr>
            <a:lstStyle/>
            <a:p>
              <a:pPr>
                <a:buClrTx/>
                <a:buSzTx/>
                <a:buFontTx/>
                <a:buNone/>
                <a:defRPr/>
              </a:pPr>
              <a:r>
                <a:rPr lang="ru-RU" sz="1600" dirty="0">
                  <a:solidFill>
                    <a:srgbClr val="000000"/>
                  </a:solidFill>
                  <a:latin typeface="+mn-lt"/>
                  <a:cs typeface="Times New Roman" pitchFamily="18" charset="0"/>
                </a:rPr>
                <a:t>Корпус клапана</a:t>
              </a:r>
              <a:endParaRPr lang="en-GB" sz="1600" dirty="0">
                <a:solidFill>
                  <a:schemeClr val="tx1"/>
                </a:solidFill>
                <a:latin typeface="+mn-lt"/>
                <a:cs typeface="Times New Roman" pitchFamily="18" charset="0"/>
              </a:endParaRPr>
            </a:p>
          </p:txBody>
        </p:sp>
        <p:sp>
          <p:nvSpPr>
            <p:cNvPr id="45077" name="Rectangle 21"/>
            <p:cNvSpPr>
              <a:spLocks noChangeArrowheads="1"/>
            </p:cNvSpPr>
            <p:nvPr/>
          </p:nvSpPr>
          <p:spPr bwMode="auto">
            <a:xfrm>
              <a:off x="5001" y="4498"/>
              <a:ext cx="45" cy="191"/>
            </a:xfrm>
            <a:prstGeom prst="rect">
              <a:avLst/>
            </a:prstGeom>
            <a:noFill/>
            <a:ln w="9525">
              <a:noFill/>
              <a:miter lim="800000"/>
              <a:headEnd/>
              <a:tailEnd/>
            </a:ln>
          </p:spPr>
          <p:txBody>
            <a:bodyPr wrap="none" lIns="0" tIns="0" rIns="0" bIns="0">
              <a:spAutoFit/>
            </a:bodyPr>
            <a:lstStyle/>
            <a:p>
              <a:pPr>
                <a:buClrTx/>
                <a:buSzTx/>
                <a:buFontTx/>
                <a:buNone/>
                <a:defRPr/>
              </a:pPr>
              <a:r>
                <a:rPr lang="en-GB" sz="1600">
                  <a:solidFill>
                    <a:srgbClr val="000000"/>
                  </a:solidFill>
                  <a:latin typeface="+mn-lt"/>
                  <a:cs typeface="Times New Roman" pitchFamily="18" charset="0"/>
                </a:rPr>
                <a:t> </a:t>
              </a:r>
              <a:endParaRPr lang="en-GB" sz="1600">
                <a:solidFill>
                  <a:schemeClr val="tx1"/>
                </a:solidFill>
                <a:latin typeface="+mn-lt"/>
                <a:cs typeface="Times New Roman" pitchFamily="18" charset="0"/>
              </a:endParaRPr>
            </a:p>
          </p:txBody>
        </p:sp>
        <p:sp>
          <p:nvSpPr>
            <p:cNvPr id="45078" name="Rectangle 22"/>
            <p:cNvSpPr>
              <a:spLocks noChangeArrowheads="1"/>
            </p:cNvSpPr>
            <p:nvPr/>
          </p:nvSpPr>
          <p:spPr bwMode="auto">
            <a:xfrm>
              <a:off x="2105" y="3269"/>
              <a:ext cx="521" cy="169"/>
            </a:xfrm>
            <a:prstGeom prst="rect">
              <a:avLst/>
            </a:prstGeom>
            <a:solidFill>
              <a:srgbClr val="FFFFFF"/>
            </a:solidFill>
            <a:ln w="9525">
              <a:noFill/>
              <a:miter lim="800000"/>
              <a:headEnd/>
              <a:tailEnd/>
            </a:ln>
          </p:spPr>
          <p:txBody>
            <a:bodyPr/>
            <a:lstStyle/>
            <a:p>
              <a:pPr>
                <a:defRPr/>
              </a:pPr>
              <a:endParaRPr lang="de-DE">
                <a:latin typeface="+mn-lt"/>
              </a:endParaRPr>
            </a:p>
          </p:txBody>
        </p:sp>
        <p:sp>
          <p:nvSpPr>
            <p:cNvPr id="45079" name="Rectangle 23"/>
            <p:cNvSpPr>
              <a:spLocks noChangeArrowheads="1"/>
            </p:cNvSpPr>
            <p:nvPr/>
          </p:nvSpPr>
          <p:spPr bwMode="auto">
            <a:xfrm>
              <a:off x="1807" y="3301"/>
              <a:ext cx="759" cy="193"/>
            </a:xfrm>
            <a:prstGeom prst="rect">
              <a:avLst/>
            </a:prstGeom>
            <a:noFill/>
            <a:ln w="9525">
              <a:noFill/>
              <a:miter lim="800000"/>
              <a:headEnd/>
              <a:tailEnd/>
            </a:ln>
          </p:spPr>
          <p:txBody>
            <a:bodyPr wrap="none" lIns="0" tIns="0" rIns="0" bIns="0">
              <a:spAutoFit/>
            </a:bodyPr>
            <a:lstStyle/>
            <a:p>
              <a:pPr>
                <a:buClrTx/>
                <a:buSzTx/>
                <a:buFontTx/>
                <a:buNone/>
                <a:defRPr/>
              </a:pPr>
              <a:r>
                <a:rPr lang="ru-RU" sz="1600" dirty="0">
                  <a:solidFill>
                    <a:srgbClr val="000000"/>
                  </a:solidFill>
                  <a:latin typeface="+mn-lt"/>
                  <a:cs typeface="Times New Roman" pitchFamily="18" charset="0"/>
                </a:rPr>
                <a:t>Диафрагма</a:t>
              </a:r>
              <a:endParaRPr lang="en-GB" sz="1600" dirty="0">
                <a:solidFill>
                  <a:schemeClr val="tx1"/>
                </a:solidFill>
                <a:latin typeface="+mn-lt"/>
                <a:cs typeface="Times New Roman" pitchFamily="18" charset="0"/>
              </a:endParaRPr>
            </a:p>
          </p:txBody>
        </p:sp>
        <p:sp>
          <p:nvSpPr>
            <p:cNvPr id="45080" name="Rectangle 24"/>
            <p:cNvSpPr>
              <a:spLocks noChangeArrowheads="1"/>
            </p:cNvSpPr>
            <p:nvPr/>
          </p:nvSpPr>
          <p:spPr bwMode="auto">
            <a:xfrm>
              <a:off x="2539" y="3301"/>
              <a:ext cx="46" cy="192"/>
            </a:xfrm>
            <a:prstGeom prst="rect">
              <a:avLst/>
            </a:prstGeom>
            <a:noFill/>
            <a:ln w="9525">
              <a:noFill/>
              <a:miter lim="800000"/>
              <a:headEnd/>
              <a:tailEnd/>
            </a:ln>
          </p:spPr>
          <p:txBody>
            <a:bodyPr wrap="none" lIns="0" tIns="0" rIns="0" bIns="0">
              <a:spAutoFit/>
            </a:bodyPr>
            <a:lstStyle/>
            <a:p>
              <a:pPr>
                <a:buClrTx/>
                <a:buSzTx/>
                <a:buFontTx/>
                <a:buNone/>
                <a:defRPr/>
              </a:pPr>
              <a:r>
                <a:rPr lang="en-GB" sz="1600">
                  <a:solidFill>
                    <a:srgbClr val="000000"/>
                  </a:solidFill>
                  <a:latin typeface="+mn-lt"/>
                  <a:cs typeface="Times New Roman" pitchFamily="18" charset="0"/>
                </a:rPr>
                <a:t> </a:t>
              </a:r>
              <a:endParaRPr lang="en-GB" sz="1600">
                <a:solidFill>
                  <a:schemeClr val="tx1"/>
                </a:solidFill>
                <a:latin typeface="+mn-lt"/>
                <a:cs typeface="Times New Roman" pitchFamily="18" charset="0"/>
              </a:endParaRPr>
            </a:p>
          </p:txBody>
        </p:sp>
        <p:sp>
          <p:nvSpPr>
            <p:cNvPr id="45081" name="Rectangle 25"/>
            <p:cNvSpPr>
              <a:spLocks noChangeArrowheads="1"/>
            </p:cNvSpPr>
            <p:nvPr/>
          </p:nvSpPr>
          <p:spPr bwMode="auto">
            <a:xfrm>
              <a:off x="1913" y="3579"/>
              <a:ext cx="864" cy="187"/>
            </a:xfrm>
            <a:prstGeom prst="rect">
              <a:avLst/>
            </a:prstGeom>
            <a:solidFill>
              <a:srgbClr val="FFFFFF"/>
            </a:solidFill>
            <a:ln w="9525">
              <a:noFill/>
              <a:miter lim="800000"/>
              <a:headEnd/>
              <a:tailEnd/>
            </a:ln>
          </p:spPr>
          <p:txBody>
            <a:bodyPr/>
            <a:lstStyle/>
            <a:p>
              <a:pPr>
                <a:defRPr/>
              </a:pPr>
              <a:endParaRPr lang="de-DE">
                <a:latin typeface="+mn-lt"/>
              </a:endParaRPr>
            </a:p>
          </p:txBody>
        </p:sp>
        <p:sp>
          <p:nvSpPr>
            <p:cNvPr id="45082" name="Rectangle 26"/>
            <p:cNvSpPr>
              <a:spLocks noChangeArrowheads="1"/>
            </p:cNvSpPr>
            <p:nvPr/>
          </p:nvSpPr>
          <p:spPr bwMode="auto">
            <a:xfrm>
              <a:off x="1807" y="3610"/>
              <a:ext cx="1306" cy="193"/>
            </a:xfrm>
            <a:prstGeom prst="rect">
              <a:avLst/>
            </a:prstGeom>
            <a:noFill/>
            <a:ln w="9525">
              <a:noFill/>
              <a:miter lim="800000"/>
              <a:headEnd/>
              <a:tailEnd/>
            </a:ln>
          </p:spPr>
          <p:txBody>
            <a:bodyPr wrap="none" lIns="0" tIns="0" rIns="0" bIns="0">
              <a:spAutoFit/>
            </a:bodyPr>
            <a:lstStyle/>
            <a:p>
              <a:pPr>
                <a:buClrTx/>
                <a:buSzTx/>
                <a:buFontTx/>
                <a:buNone/>
                <a:defRPr/>
              </a:pPr>
              <a:r>
                <a:rPr lang="ru-RU" sz="1600" dirty="0">
                  <a:solidFill>
                    <a:srgbClr val="000000"/>
                  </a:solidFill>
                  <a:latin typeface="+mn-lt"/>
                  <a:cs typeface="Times New Roman" pitchFamily="18" charset="0"/>
                </a:rPr>
                <a:t>Корпус диафрагмы</a:t>
              </a:r>
              <a:endParaRPr lang="en-GB" sz="1600" dirty="0">
                <a:solidFill>
                  <a:schemeClr val="tx1"/>
                </a:solidFill>
                <a:latin typeface="+mn-lt"/>
                <a:cs typeface="Times New Roman" pitchFamily="18" charset="0"/>
              </a:endParaRPr>
            </a:p>
          </p:txBody>
        </p:sp>
        <p:sp>
          <p:nvSpPr>
            <p:cNvPr id="45083" name="Rectangle 27"/>
            <p:cNvSpPr>
              <a:spLocks noChangeArrowheads="1"/>
            </p:cNvSpPr>
            <p:nvPr/>
          </p:nvSpPr>
          <p:spPr bwMode="auto">
            <a:xfrm>
              <a:off x="2693" y="3610"/>
              <a:ext cx="45" cy="191"/>
            </a:xfrm>
            <a:prstGeom prst="rect">
              <a:avLst/>
            </a:prstGeom>
            <a:noFill/>
            <a:ln w="9525">
              <a:noFill/>
              <a:miter lim="800000"/>
              <a:headEnd/>
              <a:tailEnd/>
            </a:ln>
          </p:spPr>
          <p:txBody>
            <a:bodyPr wrap="none" lIns="0" tIns="0" rIns="0" bIns="0">
              <a:spAutoFit/>
            </a:bodyPr>
            <a:lstStyle/>
            <a:p>
              <a:pPr>
                <a:buClrTx/>
                <a:buSzTx/>
                <a:buFontTx/>
                <a:buNone/>
                <a:defRPr/>
              </a:pPr>
              <a:r>
                <a:rPr lang="en-GB" sz="1600">
                  <a:solidFill>
                    <a:srgbClr val="000000"/>
                  </a:solidFill>
                  <a:latin typeface="+mn-lt"/>
                  <a:cs typeface="Times New Roman" pitchFamily="18" charset="0"/>
                </a:rPr>
                <a:t> </a:t>
              </a:r>
              <a:endParaRPr lang="en-GB" sz="1600">
                <a:solidFill>
                  <a:schemeClr val="tx1"/>
                </a:solidFill>
                <a:latin typeface="+mn-lt"/>
                <a:cs typeface="Times New Roman" pitchFamily="18" charset="0"/>
              </a:endParaRPr>
            </a:p>
          </p:txBody>
        </p:sp>
        <p:sp>
          <p:nvSpPr>
            <p:cNvPr id="45084" name="Freeform 28"/>
            <p:cNvSpPr>
              <a:spLocks noEditPoints="1"/>
            </p:cNvSpPr>
            <p:nvPr/>
          </p:nvSpPr>
          <p:spPr bwMode="auto">
            <a:xfrm>
              <a:off x="2364" y="2282"/>
              <a:ext cx="216" cy="554"/>
            </a:xfrm>
            <a:custGeom>
              <a:avLst/>
              <a:gdLst>
                <a:gd name="T0" fmla="*/ 7 w 217"/>
                <a:gd name="T1" fmla="*/ 0 h 553"/>
                <a:gd name="T2" fmla="*/ 199 w 217"/>
                <a:gd name="T3" fmla="*/ 515 h 553"/>
                <a:gd name="T4" fmla="*/ 199 w 217"/>
                <a:gd name="T5" fmla="*/ 522 h 553"/>
                <a:gd name="T6" fmla="*/ 199 w 217"/>
                <a:gd name="T7" fmla="*/ 522 h 553"/>
                <a:gd name="T8" fmla="*/ 193 w 217"/>
                <a:gd name="T9" fmla="*/ 522 h 553"/>
                <a:gd name="T10" fmla="*/ 193 w 217"/>
                <a:gd name="T11" fmla="*/ 522 h 553"/>
                <a:gd name="T12" fmla="*/ 0 w 217"/>
                <a:gd name="T13" fmla="*/ 7 h 553"/>
                <a:gd name="T14" fmla="*/ 0 w 217"/>
                <a:gd name="T15" fmla="*/ 0 h 553"/>
                <a:gd name="T16" fmla="*/ 0 w 217"/>
                <a:gd name="T17" fmla="*/ 0 h 553"/>
                <a:gd name="T18" fmla="*/ 7 w 217"/>
                <a:gd name="T19" fmla="*/ 0 h 553"/>
                <a:gd name="T20" fmla="*/ 7 w 217"/>
                <a:gd name="T21" fmla="*/ 0 h 553"/>
                <a:gd name="T22" fmla="*/ 7 w 217"/>
                <a:gd name="T23" fmla="*/ 0 h 553"/>
                <a:gd name="T24" fmla="*/ 217 w 217"/>
                <a:gd name="T25" fmla="*/ 503 h 553"/>
                <a:gd name="T26" fmla="*/ 211 w 217"/>
                <a:gd name="T27" fmla="*/ 553 h 553"/>
                <a:gd name="T28" fmla="*/ 174 w 217"/>
                <a:gd name="T29" fmla="*/ 522 h 553"/>
                <a:gd name="T30" fmla="*/ 217 w 217"/>
                <a:gd name="T31" fmla="*/ 503 h 5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7"/>
                <a:gd name="T49" fmla="*/ 0 h 553"/>
                <a:gd name="T50" fmla="*/ 217 w 217"/>
                <a:gd name="T51" fmla="*/ 553 h 55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7" h="553">
                  <a:moveTo>
                    <a:pt x="7" y="0"/>
                  </a:moveTo>
                  <a:lnTo>
                    <a:pt x="199" y="515"/>
                  </a:lnTo>
                  <a:lnTo>
                    <a:pt x="199" y="522"/>
                  </a:lnTo>
                  <a:lnTo>
                    <a:pt x="193" y="522"/>
                  </a:lnTo>
                  <a:lnTo>
                    <a:pt x="0" y="7"/>
                  </a:lnTo>
                  <a:lnTo>
                    <a:pt x="0" y="0"/>
                  </a:lnTo>
                  <a:lnTo>
                    <a:pt x="7" y="0"/>
                  </a:lnTo>
                  <a:close/>
                  <a:moveTo>
                    <a:pt x="217" y="503"/>
                  </a:moveTo>
                  <a:lnTo>
                    <a:pt x="211" y="553"/>
                  </a:lnTo>
                  <a:lnTo>
                    <a:pt x="174" y="522"/>
                  </a:lnTo>
                  <a:lnTo>
                    <a:pt x="217" y="503"/>
                  </a:lnTo>
                  <a:close/>
                </a:path>
              </a:pathLst>
            </a:custGeom>
            <a:solidFill>
              <a:srgbClr val="000000"/>
            </a:solidFill>
            <a:ln w="0">
              <a:solidFill>
                <a:srgbClr val="000000"/>
              </a:solidFill>
              <a:prstDash val="solid"/>
              <a:round/>
              <a:headEnd/>
              <a:tailEnd/>
            </a:ln>
          </p:spPr>
          <p:txBody>
            <a:bodyPr/>
            <a:lstStyle/>
            <a:p>
              <a:pPr>
                <a:defRPr/>
              </a:pPr>
              <a:endParaRPr lang="de-DE">
                <a:latin typeface="+mn-lt"/>
              </a:endParaRPr>
            </a:p>
          </p:txBody>
        </p:sp>
        <p:sp>
          <p:nvSpPr>
            <p:cNvPr id="45085" name="Freeform 29"/>
            <p:cNvSpPr>
              <a:spLocks noEditPoints="1"/>
            </p:cNvSpPr>
            <p:nvPr/>
          </p:nvSpPr>
          <p:spPr bwMode="auto">
            <a:xfrm>
              <a:off x="3080" y="1526"/>
              <a:ext cx="570" cy="272"/>
            </a:xfrm>
            <a:custGeom>
              <a:avLst/>
              <a:gdLst>
                <a:gd name="T0" fmla="*/ 6 w 570"/>
                <a:gd name="T1" fmla="*/ 0 h 273"/>
                <a:gd name="T2" fmla="*/ 539 w 570"/>
                <a:gd name="T3" fmla="*/ 255 h 273"/>
                <a:gd name="T4" fmla="*/ 539 w 570"/>
                <a:gd name="T5" fmla="*/ 255 h 273"/>
                <a:gd name="T6" fmla="*/ 539 w 570"/>
                <a:gd name="T7" fmla="*/ 261 h 273"/>
                <a:gd name="T8" fmla="*/ 539 w 570"/>
                <a:gd name="T9" fmla="*/ 261 h 273"/>
                <a:gd name="T10" fmla="*/ 533 w 570"/>
                <a:gd name="T11" fmla="*/ 261 h 273"/>
                <a:gd name="T12" fmla="*/ 0 w 570"/>
                <a:gd name="T13" fmla="*/ 6 h 273"/>
                <a:gd name="T14" fmla="*/ 0 w 570"/>
                <a:gd name="T15" fmla="*/ 6 h 273"/>
                <a:gd name="T16" fmla="*/ 0 w 570"/>
                <a:gd name="T17" fmla="*/ 0 h 273"/>
                <a:gd name="T18" fmla="*/ 0 w 570"/>
                <a:gd name="T19" fmla="*/ 0 h 273"/>
                <a:gd name="T20" fmla="*/ 6 w 570"/>
                <a:gd name="T21" fmla="*/ 0 h 273"/>
                <a:gd name="T22" fmla="*/ 6 w 570"/>
                <a:gd name="T23" fmla="*/ 0 h 273"/>
                <a:gd name="T24" fmla="*/ 539 w 570"/>
                <a:gd name="T25" fmla="*/ 236 h 273"/>
                <a:gd name="T26" fmla="*/ 570 w 570"/>
                <a:gd name="T27" fmla="*/ 273 h 273"/>
                <a:gd name="T28" fmla="*/ 520 w 570"/>
                <a:gd name="T29" fmla="*/ 273 h 273"/>
                <a:gd name="T30" fmla="*/ 539 w 570"/>
                <a:gd name="T31" fmla="*/ 236 h 2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0"/>
                <a:gd name="T49" fmla="*/ 0 h 273"/>
                <a:gd name="T50" fmla="*/ 570 w 570"/>
                <a:gd name="T51" fmla="*/ 273 h 27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0" h="273">
                  <a:moveTo>
                    <a:pt x="6" y="0"/>
                  </a:moveTo>
                  <a:lnTo>
                    <a:pt x="539" y="255"/>
                  </a:lnTo>
                  <a:lnTo>
                    <a:pt x="539" y="261"/>
                  </a:lnTo>
                  <a:lnTo>
                    <a:pt x="533" y="261"/>
                  </a:lnTo>
                  <a:lnTo>
                    <a:pt x="0" y="6"/>
                  </a:lnTo>
                  <a:lnTo>
                    <a:pt x="0" y="0"/>
                  </a:lnTo>
                  <a:lnTo>
                    <a:pt x="6" y="0"/>
                  </a:lnTo>
                  <a:close/>
                  <a:moveTo>
                    <a:pt x="539" y="236"/>
                  </a:moveTo>
                  <a:lnTo>
                    <a:pt x="570" y="273"/>
                  </a:lnTo>
                  <a:lnTo>
                    <a:pt x="520" y="273"/>
                  </a:lnTo>
                  <a:lnTo>
                    <a:pt x="539" y="236"/>
                  </a:lnTo>
                  <a:close/>
                </a:path>
              </a:pathLst>
            </a:custGeom>
            <a:solidFill>
              <a:srgbClr val="000000"/>
            </a:solidFill>
            <a:ln w="0">
              <a:solidFill>
                <a:srgbClr val="000000"/>
              </a:solidFill>
              <a:prstDash val="solid"/>
              <a:round/>
              <a:headEnd/>
              <a:tailEnd/>
            </a:ln>
          </p:spPr>
          <p:txBody>
            <a:bodyPr/>
            <a:lstStyle/>
            <a:p>
              <a:pPr>
                <a:defRPr/>
              </a:pPr>
              <a:endParaRPr lang="de-DE">
                <a:latin typeface="+mn-lt"/>
              </a:endParaRPr>
            </a:p>
          </p:txBody>
        </p:sp>
        <p:sp>
          <p:nvSpPr>
            <p:cNvPr id="45086" name="Freeform 30"/>
            <p:cNvSpPr>
              <a:spLocks noEditPoints="1"/>
            </p:cNvSpPr>
            <p:nvPr/>
          </p:nvSpPr>
          <p:spPr bwMode="auto">
            <a:xfrm flipV="1">
              <a:off x="3829" y="768"/>
              <a:ext cx="962" cy="37"/>
            </a:xfrm>
            <a:custGeom>
              <a:avLst/>
              <a:gdLst>
                <a:gd name="T0" fmla="*/ 471 w 471"/>
                <a:gd name="T1" fmla="*/ 6 h 229"/>
                <a:gd name="T2" fmla="*/ 37 w 471"/>
                <a:gd name="T3" fmla="*/ 211 h 229"/>
                <a:gd name="T4" fmla="*/ 31 w 471"/>
                <a:gd name="T5" fmla="*/ 211 h 229"/>
                <a:gd name="T6" fmla="*/ 31 w 471"/>
                <a:gd name="T7" fmla="*/ 211 h 229"/>
                <a:gd name="T8" fmla="*/ 31 w 471"/>
                <a:gd name="T9" fmla="*/ 211 h 229"/>
                <a:gd name="T10" fmla="*/ 31 w 471"/>
                <a:gd name="T11" fmla="*/ 204 h 229"/>
                <a:gd name="T12" fmla="*/ 471 w 471"/>
                <a:gd name="T13" fmla="*/ 0 h 229"/>
                <a:gd name="T14" fmla="*/ 471 w 471"/>
                <a:gd name="T15" fmla="*/ 0 h 229"/>
                <a:gd name="T16" fmla="*/ 471 w 471"/>
                <a:gd name="T17" fmla="*/ 0 h 229"/>
                <a:gd name="T18" fmla="*/ 471 w 471"/>
                <a:gd name="T19" fmla="*/ 6 h 229"/>
                <a:gd name="T20" fmla="*/ 471 w 471"/>
                <a:gd name="T21" fmla="*/ 6 h 229"/>
                <a:gd name="T22" fmla="*/ 471 w 471"/>
                <a:gd name="T23" fmla="*/ 6 h 229"/>
                <a:gd name="T24" fmla="*/ 50 w 471"/>
                <a:gd name="T25" fmla="*/ 229 h 229"/>
                <a:gd name="T26" fmla="*/ 0 w 471"/>
                <a:gd name="T27" fmla="*/ 223 h 229"/>
                <a:gd name="T28" fmla="*/ 31 w 471"/>
                <a:gd name="T29" fmla="*/ 186 h 229"/>
                <a:gd name="T30" fmla="*/ 50 w 471"/>
                <a:gd name="T31" fmla="*/ 229 h 2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71"/>
                <a:gd name="T49" fmla="*/ 0 h 229"/>
                <a:gd name="T50" fmla="*/ 471 w 471"/>
                <a:gd name="T51" fmla="*/ 229 h 22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71" h="229">
                  <a:moveTo>
                    <a:pt x="471" y="6"/>
                  </a:moveTo>
                  <a:lnTo>
                    <a:pt x="37" y="211"/>
                  </a:lnTo>
                  <a:lnTo>
                    <a:pt x="31" y="211"/>
                  </a:lnTo>
                  <a:lnTo>
                    <a:pt x="31" y="204"/>
                  </a:lnTo>
                  <a:lnTo>
                    <a:pt x="471" y="0"/>
                  </a:lnTo>
                  <a:lnTo>
                    <a:pt x="471" y="6"/>
                  </a:lnTo>
                  <a:close/>
                  <a:moveTo>
                    <a:pt x="50" y="229"/>
                  </a:moveTo>
                  <a:lnTo>
                    <a:pt x="0" y="223"/>
                  </a:lnTo>
                  <a:lnTo>
                    <a:pt x="31" y="186"/>
                  </a:lnTo>
                  <a:lnTo>
                    <a:pt x="50" y="229"/>
                  </a:lnTo>
                  <a:close/>
                </a:path>
              </a:pathLst>
            </a:custGeom>
            <a:solidFill>
              <a:srgbClr val="000000"/>
            </a:solidFill>
            <a:ln w="0">
              <a:solidFill>
                <a:srgbClr val="000000"/>
              </a:solidFill>
              <a:prstDash val="solid"/>
              <a:round/>
              <a:headEnd/>
              <a:tailEnd/>
            </a:ln>
          </p:spPr>
          <p:txBody>
            <a:bodyPr/>
            <a:lstStyle/>
            <a:p>
              <a:pPr>
                <a:defRPr/>
              </a:pPr>
              <a:endParaRPr lang="de-DE">
                <a:latin typeface="+mn-lt"/>
              </a:endParaRPr>
            </a:p>
          </p:txBody>
        </p:sp>
        <p:sp>
          <p:nvSpPr>
            <p:cNvPr id="45091" name="Rectangle 35"/>
            <p:cNvSpPr>
              <a:spLocks noChangeArrowheads="1"/>
            </p:cNvSpPr>
            <p:nvPr/>
          </p:nvSpPr>
          <p:spPr bwMode="auto">
            <a:xfrm>
              <a:off x="5666" y="2015"/>
              <a:ext cx="0" cy="193"/>
            </a:xfrm>
            <a:prstGeom prst="rect">
              <a:avLst/>
            </a:prstGeom>
            <a:noFill/>
            <a:ln w="9525">
              <a:noFill/>
              <a:miter lim="800000"/>
              <a:headEnd/>
              <a:tailEnd/>
            </a:ln>
          </p:spPr>
          <p:txBody>
            <a:bodyPr wrap="none" lIns="0" tIns="0" rIns="0" bIns="0">
              <a:spAutoFit/>
            </a:bodyPr>
            <a:lstStyle/>
            <a:p>
              <a:pPr>
                <a:buClrTx/>
                <a:buSzTx/>
                <a:buFontTx/>
                <a:buNone/>
                <a:defRPr/>
              </a:pPr>
              <a:endParaRPr lang="en-GB" sz="1600" dirty="0">
                <a:solidFill>
                  <a:schemeClr val="tx1"/>
                </a:solidFill>
                <a:latin typeface="+mn-lt"/>
                <a:cs typeface="Times New Roman" pitchFamily="18" charset="0"/>
              </a:endParaRPr>
            </a:p>
          </p:txBody>
        </p:sp>
        <p:sp>
          <p:nvSpPr>
            <p:cNvPr id="45093" name="Rectangle 37"/>
            <p:cNvSpPr>
              <a:spLocks noChangeArrowheads="1"/>
            </p:cNvSpPr>
            <p:nvPr/>
          </p:nvSpPr>
          <p:spPr bwMode="auto">
            <a:xfrm>
              <a:off x="5212" y="2122"/>
              <a:ext cx="0" cy="195"/>
            </a:xfrm>
            <a:prstGeom prst="rect">
              <a:avLst/>
            </a:prstGeom>
            <a:noFill/>
            <a:ln w="9525">
              <a:noFill/>
              <a:miter lim="800000"/>
              <a:headEnd/>
              <a:tailEnd/>
            </a:ln>
          </p:spPr>
          <p:txBody>
            <a:bodyPr wrap="none" lIns="0" tIns="0" rIns="0" bIns="0">
              <a:spAutoFit/>
            </a:bodyPr>
            <a:lstStyle/>
            <a:p>
              <a:pPr>
                <a:buClrTx/>
                <a:buSzTx/>
                <a:buFontTx/>
                <a:buNone/>
                <a:defRPr/>
              </a:pPr>
              <a:endParaRPr lang="de-DE" sz="1600">
                <a:solidFill>
                  <a:schemeClr val="tx1"/>
                </a:solidFill>
                <a:latin typeface="+mn-lt"/>
                <a:cs typeface="Times New Roman" pitchFamily="18" charset="0"/>
              </a:endParaRPr>
            </a:p>
          </p:txBody>
        </p:sp>
        <p:sp>
          <p:nvSpPr>
            <p:cNvPr id="45094" name="Rectangle 38"/>
            <p:cNvSpPr>
              <a:spLocks noChangeArrowheads="1"/>
            </p:cNvSpPr>
            <p:nvPr/>
          </p:nvSpPr>
          <p:spPr bwMode="auto">
            <a:xfrm>
              <a:off x="5635" y="2122"/>
              <a:ext cx="46" cy="191"/>
            </a:xfrm>
            <a:prstGeom prst="rect">
              <a:avLst/>
            </a:prstGeom>
            <a:noFill/>
            <a:ln w="9525">
              <a:noFill/>
              <a:miter lim="800000"/>
              <a:headEnd/>
              <a:tailEnd/>
            </a:ln>
          </p:spPr>
          <p:txBody>
            <a:bodyPr wrap="none" lIns="0" tIns="0" rIns="0" bIns="0">
              <a:spAutoFit/>
            </a:bodyPr>
            <a:lstStyle/>
            <a:p>
              <a:pPr>
                <a:buClrTx/>
                <a:buSzTx/>
                <a:buFontTx/>
                <a:buNone/>
                <a:defRPr/>
              </a:pPr>
              <a:r>
                <a:rPr lang="en-GB" sz="1600">
                  <a:solidFill>
                    <a:srgbClr val="000000"/>
                  </a:solidFill>
                  <a:latin typeface="+mn-lt"/>
                  <a:cs typeface="Times New Roman" pitchFamily="18" charset="0"/>
                </a:rPr>
                <a:t> </a:t>
              </a:r>
              <a:endParaRPr lang="en-GB" sz="1600">
                <a:solidFill>
                  <a:schemeClr val="tx1"/>
                </a:solidFill>
                <a:latin typeface="+mn-lt"/>
                <a:cs typeface="Times New Roman" pitchFamily="18" charset="0"/>
              </a:endParaRPr>
            </a:p>
          </p:txBody>
        </p:sp>
        <p:sp>
          <p:nvSpPr>
            <p:cNvPr id="45095" name="Rectangle 39"/>
            <p:cNvSpPr>
              <a:spLocks noChangeArrowheads="1"/>
            </p:cNvSpPr>
            <p:nvPr/>
          </p:nvSpPr>
          <p:spPr bwMode="auto">
            <a:xfrm>
              <a:off x="4703" y="1257"/>
              <a:ext cx="633" cy="180"/>
            </a:xfrm>
            <a:prstGeom prst="rect">
              <a:avLst/>
            </a:prstGeom>
            <a:solidFill>
              <a:srgbClr val="FFFFFF"/>
            </a:solidFill>
            <a:ln w="9525">
              <a:noFill/>
              <a:miter lim="800000"/>
              <a:headEnd/>
              <a:tailEnd/>
            </a:ln>
          </p:spPr>
          <p:txBody>
            <a:bodyPr/>
            <a:lstStyle/>
            <a:p>
              <a:pPr>
                <a:defRPr/>
              </a:pPr>
              <a:endParaRPr lang="de-DE">
                <a:latin typeface="+mn-lt"/>
              </a:endParaRPr>
            </a:p>
          </p:txBody>
        </p:sp>
        <p:sp>
          <p:nvSpPr>
            <p:cNvPr id="45096" name="Rectangle 40"/>
            <p:cNvSpPr>
              <a:spLocks noChangeArrowheads="1"/>
            </p:cNvSpPr>
            <p:nvPr/>
          </p:nvSpPr>
          <p:spPr bwMode="auto">
            <a:xfrm>
              <a:off x="5242" y="1257"/>
              <a:ext cx="741" cy="193"/>
            </a:xfrm>
            <a:prstGeom prst="rect">
              <a:avLst/>
            </a:prstGeom>
            <a:noFill/>
            <a:ln w="9525">
              <a:noFill/>
              <a:miter lim="800000"/>
              <a:headEnd/>
              <a:tailEnd/>
            </a:ln>
          </p:spPr>
          <p:txBody>
            <a:bodyPr wrap="none" lIns="0" tIns="0" rIns="0" bIns="0">
              <a:spAutoFit/>
            </a:bodyPr>
            <a:lstStyle/>
            <a:p>
              <a:pPr>
                <a:buClrTx/>
                <a:buSzTx/>
                <a:buFontTx/>
                <a:buNone/>
                <a:defRPr/>
              </a:pPr>
              <a:r>
                <a:rPr lang="ru-RU" sz="1600" dirty="0">
                  <a:solidFill>
                    <a:srgbClr val="000000"/>
                  </a:solidFill>
                  <a:latin typeface="+mn-lt"/>
                  <a:cs typeface="Times New Roman" pitchFamily="18" charset="0"/>
                </a:rPr>
                <a:t>Индикатор</a:t>
              </a:r>
              <a:endParaRPr lang="en-GB" sz="1600" dirty="0">
                <a:solidFill>
                  <a:schemeClr val="tx1"/>
                </a:solidFill>
                <a:latin typeface="+mn-lt"/>
                <a:cs typeface="Times New Roman" pitchFamily="18" charset="0"/>
              </a:endParaRPr>
            </a:p>
          </p:txBody>
        </p:sp>
        <p:sp>
          <p:nvSpPr>
            <p:cNvPr id="45098" name="Rectangle 42"/>
            <p:cNvSpPr>
              <a:spLocks noChangeArrowheads="1"/>
            </p:cNvSpPr>
            <p:nvPr/>
          </p:nvSpPr>
          <p:spPr bwMode="auto">
            <a:xfrm>
              <a:off x="4847" y="694"/>
              <a:ext cx="1798" cy="193"/>
            </a:xfrm>
            <a:prstGeom prst="rect">
              <a:avLst/>
            </a:prstGeom>
            <a:noFill/>
            <a:ln w="9525">
              <a:noFill/>
              <a:miter lim="800000"/>
              <a:headEnd/>
              <a:tailEnd/>
            </a:ln>
          </p:spPr>
          <p:txBody>
            <a:bodyPr wrap="none" lIns="0" tIns="0" rIns="0" bIns="0">
              <a:spAutoFit/>
            </a:bodyPr>
            <a:lstStyle/>
            <a:p>
              <a:pPr>
                <a:buClrTx/>
                <a:buSzTx/>
                <a:buFontTx/>
                <a:buNone/>
                <a:defRPr/>
              </a:pPr>
              <a:r>
                <a:rPr lang="ru-RU" sz="1600" dirty="0">
                  <a:solidFill>
                    <a:srgbClr val="000000"/>
                  </a:solidFill>
                  <a:latin typeface="+mn-lt"/>
                  <a:cs typeface="Times New Roman" pitchFamily="18" charset="0"/>
                </a:rPr>
                <a:t>Шпиндель </a:t>
              </a:r>
              <a:r>
                <a:rPr lang="ru-RU" sz="1600" dirty="0" err="1">
                  <a:solidFill>
                    <a:srgbClr val="000000"/>
                  </a:solidFill>
                  <a:latin typeface="+mn-lt"/>
                  <a:cs typeface="Times New Roman" pitchFamily="18" charset="0"/>
                </a:rPr>
                <a:t>преднастройки</a:t>
              </a:r>
              <a:endParaRPr lang="en-GB" sz="1600" dirty="0">
                <a:solidFill>
                  <a:schemeClr val="tx1"/>
                </a:solidFill>
                <a:latin typeface="+mn-lt"/>
                <a:cs typeface="Times New Roman" pitchFamily="18" charset="0"/>
              </a:endParaRPr>
            </a:p>
          </p:txBody>
        </p:sp>
        <p:sp>
          <p:nvSpPr>
            <p:cNvPr id="45099" name="Rectangle 43"/>
            <p:cNvSpPr>
              <a:spLocks noChangeArrowheads="1"/>
            </p:cNvSpPr>
            <p:nvPr/>
          </p:nvSpPr>
          <p:spPr bwMode="auto">
            <a:xfrm>
              <a:off x="4933" y="464"/>
              <a:ext cx="45" cy="191"/>
            </a:xfrm>
            <a:prstGeom prst="rect">
              <a:avLst/>
            </a:prstGeom>
            <a:noFill/>
            <a:ln w="9525">
              <a:noFill/>
              <a:miter lim="800000"/>
              <a:headEnd/>
              <a:tailEnd/>
            </a:ln>
          </p:spPr>
          <p:txBody>
            <a:bodyPr wrap="none" lIns="0" tIns="0" rIns="0" bIns="0">
              <a:spAutoFit/>
            </a:bodyPr>
            <a:lstStyle/>
            <a:p>
              <a:pPr>
                <a:buClrTx/>
                <a:buSzTx/>
                <a:buFontTx/>
                <a:buNone/>
                <a:defRPr/>
              </a:pPr>
              <a:r>
                <a:rPr lang="en-GB" sz="1600">
                  <a:solidFill>
                    <a:srgbClr val="000000"/>
                  </a:solidFill>
                  <a:latin typeface="+mn-lt"/>
                  <a:cs typeface="Times New Roman" pitchFamily="18" charset="0"/>
                </a:rPr>
                <a:t> </a:t>
              </a:r>
              <a:endParaRPr lang="en-GB" sz="1600">
                <a:solidFill>
                  <a:schemeClr val="tx1"/>
                </a:solidFill>
                <a:latin typeface="+mn-lt"/>
                <a:cs typeface="Times New Roman" pitchFamily="18" charset="0"/>
              </a:endParaRPr>
            </a:p>
          </p:txBody>
        </p:sp>
        <p:sp>
          <p:nvSpPr>
            <p:cNvPr id="45100" name="Rectangle 44"/>
            <p:cNvSpPr>
              <a:spLocks noChangeArrowheads="1"/>
            </p:cNvSpPr>
            <p:nvPr/>
          </p:nvSpPr>
          <p:spPr bwMode="auto">
            <a:xfrm>
              <a:off x="2489" y="1451"/>
              <a:ext cx="647" cy="180"/>
            </a:xfrm>
            <a:prstGeom prst="rect">
              <a:avLst/>
            </a:prstGeom>
            <a:solidFill>
              <a:srgbClr val="FFFFFF"/>
            </a:solidFill>
            <a:ln w="9525">
              <a:noFill/>
              <a:miter lim="800000"/>
              <a:headEnd/>
              <a:tailEnd/>
            </a:ln>
          </p:spPr>
          <p:txBody>
            <a:bodyPr/>
            <a:lstStyle/>
            <a:p>
              <a:pPr>
                <a:defRPr/>
              </a:pPr>
              <a:endParaRPr lang="de-DE">
                <a:latin typeface="+mn-lt"/>
              </a:endParaRPr>
            </a:p>
          </p:txBody>
        </p:sp>
        <p:sp>
          <p:nvSpPr>
            <p:cNvPr id="45101" name="Rectangle 45"/>
            <p:cNvSpPr>
              <a:spLocks noChangeArrowheads="1"/>
            </p:cNvSpPr>
            <p:nvPr/>
          </p:nvSpPr>
          <p:spPr bwMode="auto">
            <a:xfrm>
              <a:off x="2279" y="1426"/>
              <a:ext cx="626" cy="193"/>
            </a:xfrm>
            <a:prstGeom prst="rect">
              <a:avLst/>
            </a:prstGeom>
            <a:noFill/>
            <a:ln w="9525">
              <a:noFill/>
              <a:miter lim="800000"/>
              <a:headEnd/>
              <a:tailEnd/>
            </a:ln>
          </p:spPr>
          <p:txBody>
            <a:bodyPr wrap="none" lIns="0" tIns="0" rIns="0" bIns="0">
              <a:spAutoFit/>
            </a:bodyPr>
            <a:lstStyle/>
            <a:p>
              <a:pPr>
                <a:buClrTx/>
                <a:buSzTx/>
                <a:buFontTx/>
                <a:buNone/>
                <a:defRPr/>
              </a:pPr>
              <a:r>
                <a:rPr lang="ru-RU" sz="1600" dirty="0">
                  <a:solidFill>
                    <a:srgbClr val="000000"/>
                  </a:solidFill>
                  <a:latin typeface="+mn-lt"/>
                  <a:cs typeface="Times New Roman" pitchFamily="18" charset="0"/>
                </a:rPr>
                <a:t>Пружина</a:t>
              </a:r>
              <a:endParaRPr lang="en-GB" sz="1600" dirty="0">
                <a:solidFill>
                  <a:schemeClr val="tx1"/>
                </a:solidFill>
                <a:latin typeface="+mn-lt"/>
                <a:cs typeface="Times New Roman" pitchFamily="18" charset="0"/>
              </a:endParaRPr>
            </a:p>
          </p:txBody>
        </p:sp>
        <p:sp>
          <p:nvSpPr>
            <p:cNvPr id="45102" name="Rectangle 46"/>
            <p:cNvSpPr>
              <a:spLocks noChangeArrowheads="1"/>
            </p:cNvSpPr>
            <p:nvPr/>
          </p:nvSpPr>
          <p:spPr bwMode="auto">
            <a:xfrm>
              <a:off x="3041" y="1475"/>
              <a:ext cx="45" cy="191"/>
            </a:xfrm>
            <a:prstGeom prst="rect">
              <a:avLst/>
            </a:prstGeom>
            <a:noFill/>
            <a:ln w="9525">
              <a:noFill/>
              <a:miter lim="800000"/>
              <a:headEnd/>
              <a:tailEnd/>
            </a:ln>
          </p:spPr>
          <p:txBody>
            <a:bodyPr wrap="none" lIns="0" tIns="0" rIns="0" bIns="0">
              <a:spAutoFit/>
            </a:bodyPr>
            <a:lstStyle/>
            <a:p>
              <a:pPr>
                <a:buClrTx/>
                <a:buSzTx/>
                <a:buFontTx/>
                <a:buNone/>
                <a:defRPr/>
              </a:pPr>
              <a:r>
                <a:rPr lang="en-GB" sz="1600">
                  <a:solidFill>
                    <a:srgbClr val="000000"/>
                  </a:solidFill>
                  <a:latin typeface="+mn-lt"/>
                  <a:cs typeface="Times New Roman" pitchFamily="18" charset="0"/>
                </a:rPr>
                <a:t> </a:t>
              </a:r>
              <a:endParaRPr lang="en-GB" sz="1600">
                <a:solidFill>
                  <a:schemeClr val="tx1"/>
                </a:solidFill>
                <a:latin typeface="+mn-lt"/>
                <a:cs typeface="Times New Roman" pitchFamily="18" charset="0"/>
              </a:endParaRPr>
            </a:p>
          </p:txBody>
        </p:sp>
        <p:sp>
          <p:nvSpPr>
            <p:cNvPr id="45103" name="Rectangle 47"/>
            <p:cNvSpPr>
              <a:spLocks noChangeArrowheads="1"/>
            </p:cNvSpPr>
            <p:nvPr/>
          </p:nvSpPr>
          <p:spPr bwMode="auto">
            <a:xfrm>
              <a:off x="1863" y="2109"/>
              <a:ext cx="975" cy="186"/>
            </a:xfrm>
            <a:prstGeom prst="rect">
              <a:avLst/>
            </a:prstGeom>
            <a:solidFill>
              <a:srgbClr val="FFFFFF"/>
            </a:solidFill>
            <a:ln w="9525">
              <a:noFill/>
              <a:miter lim="800000"/>
              <a:headEnd/>
              <a:tailEnd/>
            </a:ln>
          </p:spPr>
          <p:txBody>
            <a:bodyPr/>
            <a:lstStyle/>
            <a:p>
              <a:pPr>
                <a:defRPr/>
              </a:pPr>
              <a:endParaRPr lang="de-DE">
                <a:latin typeface="+mn-lt"/>
              </a:endParaRPr>
            </a:p>
          </p:txBody>
        </p:sp>
        <p:sp>
          <p:nvSpPr>
            <p:cNvPr id="45104" name="Rectangle 48"/>
            <p:cNvSpPr>
              <a:spLocks noChangeArrowheads="1"/>
            </p:cNvSpPr>
            <p:nvPr/>
          </p:nvSpPr>
          <p:spPr bwMode="auto">
            <a:xfrm>
              <a:off x="1919" y="2139"/>
              <a:ext cx="1300" cy="193"/>
            </a:xfrm>
            <a:prstGeom prst="rect">
              <a:avLst/>
            </a:prstGeom>
            <a:noFill/>
            <a:ln w="9525">
              <a:noFill/>
              <a:miter lim="800000"/>
              <a:headEnd/>
              <a:tailEnd/>
            </a:ln>
          </p:spPr>
          <p:txBody>
            <a:bodyPr wrap="none" lIns="0" tIns="0" rIns="0" bIns="0">
              <a:spAutoFit/>
            </a:bodyPr>
            <a:lstStyle/>
            <a:p>
              <a:pPr>
                <a:buClrTx/>
                <a:buSzTx/>
                <a:buFontTx/>
                <a:buNone/>
                <a:defRPr/>
              </a:pPr>
              <a:r>
                <a:rPr lang="ru-RU" sz="1600" dirty="0">
                  <a:solidFill>
                    <a:srgbClr val="000000"/>
                  </a:solidFill>
                  <a:latin typeface="+mn-lt"/>
                  <a:cs typeface="Times New Roman" pitchFamily="18" charset="0"/>
                </a:rPr>
                <a:t>Подключение </a:t>
              </a:r>
              <a:r>
                <a:rPr lang="ru-RU" sz="1600" dirty="0" err="1">
                  <a:solidFill>
                    <a:srgbClr val="000000"/>
                  </a:solidFill>
                  <a:latin typeface="+mn-lt"/>
                  <a:cs typeface="Times New Roman" pitchFamily="18" charset="0"/>
                </a:rPr>
                <a:t>и.тр</a:t>
              </a:r>
              <a:r>
                <a:rPr lang="ru-RU" sz="1600" dirty="0">
                  <a:solidFill>
                    <a:srgbClr val="000000"/>
                  </a:solidFill>
                  <a:latin typeface="+mn-lt"/>
                  <a:cs typeface="Times New Roman" pitchFamily="18" charset="0"/>
                </a:rPr>
                <a:t>.</a:t>
              </a:r>
              <a:endParaRPr lang="en-GB" sz="1600" dirty="0">
                <a:solidFill>
                  <a:schemeClr val="tx1"/>
                </a:solidFill>
                <a:latin typeface="+mn-lt"/>
                <a:cs typeface="Times New Roman" pitchFamily="18" charset="0"/>
              </a:endParaRPr>
            </a:p>
          </p:txBody>
        </p:sp>
        <p:sp>
          <p:nvSpPr>
            <p:cNvPr id="45105" name="Rectangle 49"/>
            <p:cNvSpPr>
              <a:spLocks noChangeArrowheads="1"/>
            </p:cNvSpPr>
            <p:nvPr/>
          </p:nvSpPr>
          <p:spPr bwMode="auto">
            <a:xfrm>
              <a:off x="2693" y="2139"/>
              <a:ext cx="45" cy="191"/>
            </a:xfrm>
            <a:prstGeom prst="rect">
              <a:avLst/>
            </a:prstGeom>
            <a:noFill/>
            <a:ln w="9525">
              <a:noFill/>
              <a:miter lim="800000"/>
              <a:headEnd/>
              <a:tailEnd/>
            </a:ln>
          </p:spPr>
          <p:txBody>
            <a:bodyPr wrap="none" lIns="0" tIns="0" rIns="0" bIns="0">
              <a:spAutoFit/>
            </a:bodyPr>
            <a:lstStyle/>
            <a:p>
              <a:pPr>
                <a:buClrTx/>
                <a:buSzTx/>
                <a:buFontTx/>
                <a:buNone/>
                <a:defRPr/>
              </a:pPr>
              <a:r>
                <a:rPr lang="en-GB" sz="1600" dirty="0">
                  <a:solidFill>
                    <a:srgbClr val="000000"/>
                  </a:solidFill>
                  <a:latin typeface="+mn-lt"/>
                  <a:cs typeface="Times New Roman" pitchFamily="18" charset="0"/>
                </a:rPr>
                <a:t> </a:t>
              </a:r>
              <a:endParaRPr lang="en-GB" sz="1600" dirty="0">
                <a:solidFill>
                  <a:schemeClr val="tx1"/>
                </a:solidFill>
                <a:latin typeface="+mn-lt"/>
                <a:cs typeface="Times New Roman" pitchFamily="18" charset="0"/>
              </a:endParaRPr>
            </a:p>
          </p:txBody>
        </p:sp>
      </p:grpSp>
      <p:cxnSp>
        <p:nvCxnSpPr>
          <p:cNvPr id="105476" name="Gerade Verbindung 52"/>
          <p:cNvCxnSpPr>
            <a:cxnSpLocks noChangeShapeType="1"/>
          </p:cNvCxnSpPr>
          <p:nvPr/>
        </p:nvCxnSpPr>
        <p:spPr bwMode="auto">
          <a:xfrm>
            <a:off x="4499397" y="1674341"/>
            <a:ext cx="1368425" cy="215900"/>
          </a:xfrm>
          <a:prstGeom prst="line">
            <a:avLst/>
          </a:prstGeom>
          <a:noFill/>
          <a:ln w="9525" algn="ctr">
            <a:solidFill>
              <a:schemeClr val="tx1"/>
            </a:solidFill>
            <a:round/>
            <a:headEnd/>
            <a:tailEnd/>
          </a:ln>
        </p:spPr>
      </p:cxnSp>
      <p:sp>
        <p:nvSpPr>
          <p:cNvPr id="62470" name="Foliennummernplatzhalter 53"/>
          <p:cNvSpPr>
            <a:spLocks noGrp="1"/>
          </p:cNvSpPr>
          <p:nvPr>
            <p:ph type="sldNum" sz="quarter" idx="11"/>
          </p:nvPr>
        </p:nvSpPr>
        <p:spPr>
          <a:ln>
            <a:miter lim="800000"/>
          </a:ln>
        </p:spPr>
        <p:txBody>
          <a:bodyPr lIns="91440" tIns="45720" rIns="91440" bIns="45720" anchor="t"/>
          <a:lstStyle/>
          <a:p>
            <a:pPr>
              <a:defRPr/>
            </a:pPr>
            <a:fld id="{954D1AD2-AEF4-43F1-AA33-D075C6426A7A}" type="slidenum">
              <a:rPr lang="de-DE" smtClean="0"/>
              <a:pPr>
                <a:defRPr/>
              </a:pPr>
              <a:t>28</a:t>
            </a:fld>
            <a:endParaRPr lang="de-DE"/>
          </a:p>
        </p:txBody>
      </p:sp>
      <p:sp>
        <p:nvSpPr>
          <p:cNvPr id="2" name="Прямоугольник 1"/>
          <p:cNvSpPr/>
          <p:nvPr/>
        </p:nvSpPr>
        <p:spPr>
          <a:xfrm>
            <a:off x="10319873" y="804342"/>
            <a:ext cx="4572000" cy="4801314"/>
          </a:xfrm>
          <a:prstGeom prst="rect">
            <a:avLst/>
          </a:prstGeom>
        </p:spPr>
        <p:txBody>
          <a:bodyPr>
            <a:spAutoFit/>
          </a:bodyPr>
          <a:lstStyle/>
          <a:p>
            <a:pPr algn="just"/>
            <a:r>
              <a:rPr lang="ru-RU" sz="1800" dirty="0">
                <a:solidFill>
                  <a:srgbClr val="000000"/>
                </a:solidFill>
                <a:latin typeface="Times New Roman" pitchFamily="16" charset="0"/>
              </a:rPr>
              <a:t>В конструкции регулятора перепада давления предусмотрена камера разделённая мембраной. Мембрана жёстко соединена с затвором клапана таким образом, что смещаясь в одну или другую сторону, она сместит затвор и изменит проток воды через регулятор. На мембрану через импульсные линии с одной стороны воздействует давление из подающего трубопровода (большая величина), а с другой из обратного (меньшая величина). Разница давлений уравновешивается силой сжатия пружины воздействующей на мембрану, в результате чего мембрана занимает среднее положение. Чем сильнее сжата пружина регулятора, тем больший перепад давлений он поддерживает.</a:t>
            </a:r>
            <a:endParaRPr lang="ru-RU" sz="1800" dirty="0"/>
          </a:p>
        </p:txBody>
      </p:sp>
    </p:spTree>
    <p:extLst>
      <p:ext uri="{BB962C8B-B14F-4D97-AF65-F5344CB8AC3E}">
        <p14:creationId xmlns:p14="http://schemas.microsoft.com/office/powerpoint/2010/main" val="9706744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2" name="Gruppieren 27">
            <a:extLst>
              <a:ext uri="{FF2B5EF4-FFF2-40B4-BE49-F238E27FC236}">
                <a16:creationId xmlns:a16="http://schemas.microsoft.com/office/drawing/2014/main" xmlns="" id="{19C97EEC-260B-D544-A9B2-F867EF98CE0C}"/>
              </a:ext>
            </a:extLst>
          </p:cNvPr>
          <p:cNvGrpSpPr>
            <a:grpSpLocks/>
          </p:cNvGrpSpPr>
          <p:nvPr/>
        </p:nvGrpSpPr>
        <p:grpSpPr bwMode="auto">
          <a:xfrm>
            <a:off x="0" y="717550"/>
            <a:ext cx="323850" cy="6165850"/>
            <a:chOff x="0" y="404664"/>
            <a:chExt cx="323528" cy="4932544"/>
          </a:xfrm>
        </p:grpSpPr>
        <p:sp>
          <p:nvSpPr>
            <p:cNvPr id="4" name="Rechteck 3">
              <a:extLst>
                <a:ext uri="{FF2B5EF4-FFF2-40B4-BE49-F238E27FC236}">
                  <a16:creationId xmlns:a16="http://schemas.microsoft.com/office/drawing/2014/main" xmlns="" id="{F97C828D-6E3E-AC47-9FB1-E7A7BC650046}"/>
                </a:ext>
              </a:extLst>
            </p:cNvPr>
            <p:cNvSpPr/>
            <p:nvPr/>
          </p:nvSpPr>
          <p:spPr bwMode="auto">
            <a:xfrm>
              <a:off x="0" y="404664"/>
              <a:ext cx="323528" cy="1656000"/>
            </a:xfrm>
            <a:prstGeom prst="rect">
              <a:avLst/>
            </a:prstGeom>
            <a:solidFill>
              <a:srgbClr val="908D86"/>
            </a:solidFill>
            <a:ln w="9525" cap="flat" cmpd="sng" algn="ctr">
              <a:solidFill>
                <a:srgbClr val="908D86"/>
              </a:solidFill>
              <a:prstDash val="solid"/>
              <a:round/>
              <a:headEnd type="none" w="med" len="med"/>
              <a:tailEnd type="none" w="med" len="med"/>
            </a:ln>
            <a:effectLst/>
          </p:spPr>
          <p:txBody>
            <a:bodyPr vert="vert270"/>
            <a:lstStyle/>
            <a:p>
              <a:pPr algn="ctr">
                <a:defRPr/>
              </a:pPr>
              <a:r>
                <a:rPr lang="de-AT" sz="1200" dirty="0">
                  <a:latin typeface="+mj-lt"/>
                  <a:cs typeface="Times New Roman" pitchFamily="18" charset="0"/>
                </a:rPr>
                <a:t>HERZ Group</a:t>
              </a:r>
              <a:endParaRPr lang="de-DE" sz="1200" dirty="0">
                <a:latin typeface="+mj-lt"/>
                <a:cs typeface="Times New Roman" pitchFamily="18" charset="0"/>
              </a:endParaRPr>
            </a:p>
          </p:txBody>
        </p:sp>
        <p:sp>
          <p:nvSpPr>
            <p:cNvPr id="5" name="Rechteck 4">
              <a:extLst>
                <a:ext uri="{FF2B5EF4-FFF2-40B4-BE49-F238E27FC236}">
                  <a16:creationId xmlns:a16="http://schemas.microsoft.com/office/drawing/2014/main" xmlns="" id="{074DF2FC-AB96-FD4C-B869-3D23B1A4C158}"/>
                </a:ext>
              </a:extLst>
            </p:cNvPr>
            <p:cNvSpPr/>
            <p:nvPr/>
          </p:nvSpPr>
          <p:spPr bwMode="auto">
            <a:xfrm>
              <a:off x="0" y="2060848"/>
              <a:ext cx="323528" cy="1656000"/>
            </a:xfrm>
            <a:prstGeom prst="rect">
              <a:avLst/>
            </a:prstGeom>
            <a:solidFill>
              <a:srgbClr val="908D86"/>
            </a:solidFill>
            <a:ln w="9525" cap="flat" cmpd="sng" algn="ctr">
              <a:solidFill>
                <a:srgbClr val="908D86"/>
              </a:solidFill>
              <a:prstDash val="solid"/>
              <a:round/>
              <a:headEnd type="none" w="med" len="med"/>
              <a:tailEnd type="none" w="med" len="med"/>
            </a:ln>
            <a:effectLst/>
          </p:spPr>
          <p:txBody>
            <a:bodyPr vert="vert270"/>
            <a:lstStyle/>
            <a:p>
              <a:pPr algn="ctr">
                <a:defRPr/>
              </a:pPr>
              <a:r>
                <a:rPr lang="de-AT" sz="1200" dirty="0">
                  <a:solidFill>
                    <a:schemeClr val="bg1"/>
                  </a:solidFill>
                  <a:latin typeface="+mj-lt"/>
                  <a:cs typeface="Times New Roman" pitchFamily="18" charset="0"/>
                </a:rPr>
                <a:t>Products</a:t>
              </a:r>
              <a:endParaRPr lang="de-DE" dirty="0">
                <a:solidFill>
                  <a:schemeClr val="bg1"/>
                </a:solidFill>
                <a:latin typeface="+mj-lt"/>
                <a:cs typeface="Times New Roman" pitchFamily="18" charset="0"/>
              </a:endParaRPr>
            </a:p>
          </p:txBody>
        </p:sp>
        <p:sp>
          <p:nvSpPr>
            <p:cNvPr id="6" name="Rechteck 5">
              <a:extLst>
                <a:ext uri="{FF2B5EF4-FFF2-40B4-BE49-F238E27FC236}">
                  <a16:creationId xmlns:a16="http://schemas.microsoft.com/office/drawing/2014/main" xmlns="" id="{F667B8E8-D998-7E4A-B8EA-60C4C9FD58F2}"/>
                </a:ext>
              </a:extLst>
            </p:cNvPr>
            <p:cNvSpPr/>
            <p:nvPr/>
          </p:nvSpPr>
          <p:spPr bwMode="auto">
            <a:xfrm>
              <a:off x="0" y="3681208"/>
              <a:ext cx="323528" cy="1656000"/>
            </a:xfrm>
            <a:prstGeom prst="rect">
              <a:avLst/>
            </a:prstGeom>
            <a:solidFill>
              <a:srgbClr val="908D86"/>
            </a:solidFill>
            <a:ln w="9525" cap="flat" cmpd="sng" algn="ctr">
              <a:solidFill>
                <a:srgbClr val="908D86"/>
              </a:solidFill>
              <a:prstDash val="solid"/>
              <a:round/>
              <a:headEnd type="none" w="med" len="med"/>
              <a:tailEnd type="none" w="med" len="med"/>
            </a:ln>
            <a:effectLst/>
          </p:spPr>
          <p:txBody>
            <a:bodyPr vert="vert270"/>
            <a:lstStyle/>
            <a:p>
              <a:pPr algn="ctr">
                <a:defRPr/>
              </a:pPr>
              <a:r>
                <a:rPr lang="de-AT" sz="1200" dirty="0">
                  <a:latin typeface="+mj-lt"/>
                  <a:cs typeface="Times New Roman" pitchFamily="18" charset="0"/>
                </a:rPr>
                <a:t>Projects</a:t>
              </a:r>
              <a:endParaRPr lang="de-DE" sz="1200" dirty="0">
                <a:latin typeface="+mj-lt"/>
                <a:cs typeface="Times New Roman" pitchFamily="18" charset="0"/>
              </a:endParaRPr>
            </a:p>
          </p:txBody>
        </p:sp>
      </p:grpSp>
      <p:sp>
        <p:nvSpPr>
          <p:cNvPr id="40963" name="Foliennummernplatzhalter 5">
            <a:extLst>
              <a:ext uri="{FF2B5EF4-FFF2-40B4-BE49-F238E27FC236}">
                <a16:creationId xmlns:a16="http://schemas.microsoft.com/office/drawing/2014/main" xmlns="" id="{F921DE39-AE7C-B743-91B0-74C67856B8CA}"/>
              </a:ext>
            </a:extLst>
          </p:cNvPr>
          <p:cNvSpPr txBox="1">
            <a:spLocks/>
          </p:cNvSpPr>
          <p:nvPr/>
        </p:nvSpPr>
        <p:spPr bwMode="auto">
          <a:xfrm>
            <a:off x="6516688"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algn="r" eaLnBrk="1" hangingPunct="1"/>
            <a:fld id="{C31FD661-7965-664B-8784-C23622726C6A}" type="slidenum">
              <a:rPr lang="de-DE" altLang="ru-RU" sz="1000">
                <a:solidFill>
                  <a:schemeClr val="bg1"/>
                </a:solidFill>
                <a:latin typeface="Calibri" panose="020F0502020204030204" pitchFamily="34" charset="0"/>
              </a:rPr>
              <a:pPr algn="r" eaLnBrk="1" hangingPunct="1"/>
              <a:t>29</a:t>
            </a:fld>
            <a:endParaRPr lang="de-DE" altLang="ru-RU" sz="1000">
              <a:solidFill>
                <a:schemeClr val="bg1"/>
              </a:solidFill>
              <a:latin typeface="Calibri" panose="020F0502020204030204" pitchFamily="34" charset="0"/>
            </a:endParaRPr>
          </a:p>
        </p:txBody>
      </p:sp>
      <p:sp>
        <p:nvSpPr>
          <p:cNvPr id="40964" name="Rectangle 18">
            <a:extLst>
              <a:ext uri="{FF2B5EF4-FFF2-40B4-BE49-F238E27FC236}">
                <a16:creationId xmlns:a16="http://schemas.microsoft.com/office/drawing/2014/main" xmlns="" id="{A30CDCBD-2759-B647-938D-952E43FFC432}"/>
              </a:ext>
            </a:extLst>
          </p:cNvPr>
          <p:cNvSpPr txBox="1">
            <a:spLocks noChangeArrowheads="1"/>
          </p:cNvSpPr>
          <p:nvPr/>
        </p:nvSpPr>
        <p:spPr bwMode="auto">
          <a:xfrm>
            <a:off x="250825" y="115888"/>
            <a:ext cx="741838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eaLnBrk="1" hangingPunct="1"/>
            <a:r>
              <a:rPr lang="ru-RU" altLang="ru-RU" sz="2400">
                <a:solidFill>
                  <a:schemeClr val="bg1"/>
                </a:solidFill>
                <a:latin typeface="Arial" panose="020B0604020202020204" pitchFamily="34" charset="0"/>
              </a:rPr>
              <a:t>Выводы</a:t>
            </a:r>
            <a:endParaRPr lang="de-AT" altLang="ru-RU" sz="2400">
              <a:solidFill>
                <a:schemeClr val="bg1"/>
              </a:solidFill>
              <a:latin typeface="Arial" panose="020B0604020202020204" pitchFamily="34" charset="0"/>
            </a:endParaRPr>
          </a:p>
        </p:txBody>
      </p:sp>
      <p:sp>
        <p:nvSpPr>
          <p:cNvPr id="40965" name="Textfeld 8">
            <a:extLst>
              <a:ext uri="{FF2B5EF4-FFF2-40B4-BE49-F238E27FC236}">
                <a16:creationId xmlns:a16="http://schemas.microsoft.com/office/drawing/2014/main" xmlns="" id="{7ACEF537-2ED9-F647-8DD3-6BD181FB785D}"/>
              </a:ext>
            </a:extLst>
          </p:cNvPr>
          <p:cNvSpPr txBox="1">
            <a:spLocks noChangeArrowheads="1"/>
          </p:cNvSpPr>
          <p:nvPr/>
        </p:nvSpPr>
        <p:spPr bwMode="auto">
          <a:xfrm>
            <a:off x="8027988" y="5229225"/>
            <a:ext cx="5953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eaLnBrk="1" hangingPunct="1"/>
            <a:r>
              <a:rPr lang="de-AT" altLang="ru-RU"/>
              <a:t>        </a:t>
            </a:r>
          </a:p>
        </p:txBody>
      </p:sp>
      <p:sp>
        <p:nvSpPr>
          <p:cNvPr id="40966" name="Rechteck 11">
            <a:extLst>
              <a:ext uri="{FF2B5EF4-FFF2-40B4-BE49-F238E27FC236}">
                <a16:creationId xmlns:a16="http://schemas.microsoft.com/office/drawing/2014/main" xmlns="" id="{FE30E380-4690-684B-B91B-D453EE85823D}"/>
              </a:ext>
            </a:extLst>
          </p:cNvPr>
          <p:cNvSpPr>
            <a:spLocks noChangeArrowheads="1"/>
          </p:cNvSpPr>
          <p:nvPr/>
        </p:nvSpPr>
        <p:spPr bwMode="auto">
          <a:xfrm>
            <a:off x="3240088" y="1412875"/>
            <a:ext cx="5364162"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algn="just" eaLnBrk="1" hangingPunct="1"/>
            <a:r>
              <a:rPr lang="ru-RU" altLang="ru-RU">
                <a:latin typeface="Arial" panose="020B0604020202020204" pitchFamily="34" charset="0"/>
              </a:rPr>
              <a:t>Только лишь с помощью установки термостатического регулирования вместо ручного можно добиться </a:t>
            </a:r>
            <a:r>
              <a:rPr lang="ru-RU" altLang="ru-RU" b="1">
                <a:latin typeface="Arial" panose="020B0604020202020204" pitchFamily="34" charset="0"/>
              </a:rPr>
              <a:t>до 15</a:t>
            </a:r>
            <a:r>
              <a:rPr lang="de-AT" altLang="ru-RU" b="1">
                <a:latin typeface="Arial" panose="020B0604020202020204" pitchFamily="34" charset="0"/>
              </a:rPr>
              <a:t>% </a:t>
            </a:r>
            <a:r>
              <a:rPr lang="ru-RU" altLang="ru-RU" b="1">
                <a:latin typeface="Arial" panose="020B0604020202020204" pitchFamily="34" charset="0"/>
              </a:rPr>
              <a:t>экономии энергоресурсов</a:t>
            </a:r>
            <a:r>
              <a:rPr lang="ru-RU" altLang="ru-RU">
                <a:latin typeface="Arial" panose="020B0604020202020204" pitchFamily="34" charset="0"/>
              </a:rPr>
              <a:t>. </a:t>
            </a:r>
          </a:p>
          <a:p>
            <a:pPr algn="just" eaLnBrk="1" hangingPunct="1"/>
            <a:endParaRPr lang="ru-RU" altLang="ru-RU">
              <a:latin typeface="Arial" panose="020B0604020202020204" pitchFamily="34" charset="0"/>
            </a:endParaRPr>
          </a:p>
          <a:p>
            <a:pPr algn="just" eaLnBrk="1" hangingPunct="1"/>
            <a:r>
              <a:rPr lang="ru-RU" altLang="ru-RU">
                <a:latin typeface="Arial" panose="020B0604020202020204" pitchFamily="34" charset="0"/>
              </a:rPr>
              <a:t>ГЕРЦ проводил долгосрочное исследование</a:t>
            </a:r>
            <a:r>
              <a:rPr lang="ru-RU" altLang="ru-RU" b="1">
                <a:latin typeface="Arial" panose="020B0604020202020204" pitchFamily="34" charset="0"/>
              </a:rPr>
              <a:t> </a:t>
            </a:r>
            <a:r>
              <a:rPr lang="ru-RU" altLang="ru-RU">
                <a:latin typeface="Arial" panose="020B0604020202020204" pitchFamily="34" charset="0"/>
              </a:rPr>
              <a:t>в период с 1994 по 2000 год в общей сложности в 3,974 квартирах и </a:t>
            </a:r>
            <a:r>
              <a:rPr lang="ru-RU" altLang="ru-RU" b="1">
                <a:latin typeface="Arial" panose="020B0604020202020204" pitchFamily="34" charset="0"/>
              </a:rPr>
              <a:t>в среднем экономия составила  27%. </a:t>
            </a:r>
          </a:p>
          <a:p>
            <a:pPr algn="just" eaLnBrk="1" hangingPunct="1"/>
            <a:endParaRPr lang="ru-RU" altLang="ru-RU" b="1">
              <a:latin typeface="Arial" panose="020B0604020202020204" pitchFamily="34" charset="0"/>
            </a:endParaRPr>
          </a:p>
          <a:p>
            <a:pPr algn="just" eaLnBrk="1" hangingPunct="1"/>
            <a:r>
              <a:rPr lang="ru-RU" altLang="ru-RU">
                <a:latin typeface="Arial" panose="020B0604020202020204" pitchFamily="34" charset="0"/>
              </a:rPr>
              <a:t>Это также включало </a:t>
            </a:r>
            <a:r>
              <a:rPr lang="ru-RU" altLang="ru-RU" b="1">
                <a:latin typeface="Arial" panose="020B0604020202020204" pitchFamily="34" charset="0"/>
              </a:rPr>
              <a:t>гидравлический баланс системы</a:t>
            </a:r>
            <a:r>
              <a:rPr lang="ru-RU" altLang="ru-RU">
                <a:latin typeface="Arial" panose="020B0604020202020204" pitchFamily="34" charset="0"/>
              </a:rPr>
              <a:t>, который уменьшал и корректировал требуемое количество воды.</a:t>
            </a:r>
          </a:p>
          <a:p>
            <a:pPr algn="just" eaLnBrk="1" hangingPunct="1"/>
            <a:endParaRPr lang="ru-RU" altLang="ru-RU">
              <a:latin typeface="Arial" panose="020B0604020202020204" pitchFamily="34" charset="0"/>
            </a:endParaRPr>
          </a:p>
          <a:p>
            <a:pPr algn="just" eaLnBrk="1" hangingPunct="1"/>
            <a:r>
              <a:rPr lang="ru-RU" altLang="ru-RU" b="1">
                <a:latin typeface="Arial" panose="020B0604020202020204" pitchFamily="34" charset="0"/>
              </a:rPr>
              <a:t>Период окупаемости </a:t>
            </a:r>
            <a:r>
              <a:rPr lang="ru-RU" altLang="ru-RU">
                <a:latin typeface="Arial" panose="020B0604020202020204" pitchFamily="34" charset="0"/>
              </a:rPr>
              <a:t>в течении данного исследования составил в среднем </a:t>
            </a:r>
            <a:r>
              <a:rPr lang="ru-RU" altLang="ru-RU" b="1">
                <a:latin typeface="Arial" panose="020B0604020202020204" pitchFamily="34" charset="0"/>
              </a:rPr>
              <a:t>2 года</a:t>
            </a:r>
            <a:r>
              <a:rPr lang="ru-RU" altLang="ru-RU">
                <a:latin typeface="Arial" panose="020B0604020202020204" pitchFamily="34" charset="0"/>
              </a:rPr>
              <a:t>, за счет существенной экономии на количестве затраченной энергии.</a:t>
            </a:r>
            <a:endParaRPr lang="de-AT" altLang="ru-RU">
              <a:latin typeface="Arial" panose="020B0604020202020204" pitchFamily="34" charset="0"/>
            </a:endParaRPr>
          </a:p>
        </p:txBody>
      </p:sp>
      <p:sp>
        <p:nvSpPr>
          <p:cNvPr id="40967" name="Shape 851">
            <a:extLst>
              <a:ext uri="{FF2B5EF4-FFF2-40B4-BE49-F238E27FC236}">
                <a16:creationId xmlns:a16="http://schemas.microsoft.com/office/drawing/2014/main" xmlns="" id="{975AFA62-A2FF-804E-92D6-FBA6074FA199}"/>
              </a:ext>
            </a:extLst>
          </p:cNvPr>
          <p:cNvSpPr>
            <a:spLocks/>
          </p:cNvSpPr>
          <p:nvPr/>
        </p:nvSpPr>
        <p:spPr bwMode="auto">
          <a:xfrm>
            <a:off x="762000" y="1160463"/>
            <a:ext cx="2200275" cy="833437"/>
          </a:xfrm>
          <a:custGeom>
            <a:avLst/>
            <a:gdLst>
              <a:gd name="T0" fmla="*/ 2147483647 w 21600"/>
              <a:gd name="T1" fmla="*/ 2147483647 h 21489"/>
              <a:gd name="T2" fmla="*/ 2147483647 w 21600"/>
              <a:gd name="T3" fmla="*/ 2147483647 h 21489"/>
              <a:gd name="T4" fmla="*/ 2147483647 w 21600"/>
              <a:gd name="T5" fmla="*/ 2147483647 h 21489"/>
              <a:gd name="T6" fmla="*/ 2147483647 w 21600"/>
              <a:gd name="T7" fmla="*/ 2147483647 h 21489"/>
              <a:gd name="T8" fmla="*/ 0 60000 65536"/>
              <a:gd name="T9" fmla="*/ 5898240 60000 65536"/>
              <a:gd name="T10" fmla="*/ 11796480 60000 65536"/>
              <a:gd name="T11" fmla="*/ 17694720 60000 65536"/>
              <a:gd name="T12" fmla="*/ 0 w 21600"/>
              <a:gd name="T13" fmla="*/ 0 h 21489"/>
              <a:gd name="T14" fmla="*/ 21600 w 21600"/>
              <a:gd name="T15" fmla="*/ 21489 h 21489"/>
            </a:gdLst>
            <a:ahLst/>
            <a:cxnLst>
              <a:cxn ang="T8">
                <a:pos x="T0" y="T1"/>
              </a:cxn>
              <a:cxn ang="T9">
                <a:pos x="T2" y="T3"/>
              </a:cxn>
              <a:cxn ang="T10">
                <a:pos x="T4" y="T5"/>
              </a:cxn>
              <a:cxn ang="T11">
                <a:pos x="T6" y="T7"/>
              </a:cxn>
            </a:cxnLst>
            <a:rect l="T12" t="T13" r="T14" b="T15"/>
            <a:pathLst>
              <a:path w="21600" h="21489" extrusionOk="0">
                <a:moveTo>
                  <a:pt x="0" y="21489"/>
                </a:moveTo>
                <a:lnTo>
                  <a:pt x="21600" y="21489"/>
                </a:lnTo>
                <a:cubicBezTo>
                  <a:pt x="21255" y="18465"/>
                  <a:pt x="20753" y="15625"/>
                  <a:pt x="20114" y="13073"/>
                </a:cubicBezTo>
                <a:cubicBezTo>
                  <a:pt x="19316" y="9887"/>
                  <a:pt x="18318" y="7204"/>
                  <a:pt x="17176" y="5179"/>
                </a:cubicBezTo>
                <a:cubicBezTo>
                  <a:pt x="15222" y="1921"/>
                  <a:pt x="13034" y="146"/>
                  <a:pt x="10801" y="8"/>
                </a:cubicBezTo>
                <a:cubicBezTo>
                  <a:pt x="8862" y="-111"/>
                  <a:pt x="6936" y="1011"/>
                  <a:pt x="5151" y="3300"/>
                </a:cubicBezTo>
                <a:cubicBezTo>
                  <a:pt x="3521" y="5374"/>
                  <a:pt x="2135" y="8868"/>
                  <a:pt x="1171" y="13334"/>
                </a:cubicBezTo>
                <a:cubicBezTo>
                  <a:pt x="631" y="15834"/>
                  <a:pt x="235" y="18591"/>
                  <a:pt x="0" y="21489"/>
                </a:cubicBezTo>
                <a:close/>
              </a:path>
            </a:pathLst>
          </a:custGeom>
          <a:solidFill>
            <a:srgbClr val="66C8D5"/>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0" tIns="0" rIns="0" bIns="0" anchor="ctr"/>
          <a:lstStyle/>
          <a:p>
            <a:endParaRPr lang="ru-RU"/>
          </a:p>
        </p:txBody>
      </p:sp>
      <p:sp>
        <p:nvSpPr>
          <p:cNvPr id="40968" name="Shape 852">
            <a:extLst>
              <a:ext uri="{FF2B5EF4-FFF2-40B4-BE49-F238E27FC236}">
                <a16:creationId xmlns:a16="http://schemas.microsoft.com/office/drawing/2014/main" xmlns="" id="{61ECC536-B632-9D49-8F11-1F94FC013794}"/>
              </a:ext>
            </a:extLst>
          </p:cNvPr>
          <p:cNvSpPr>
            <a:spLocks/>
          </p:cNvSpPr>
          <p:nvPr/>
        </p:nvSpPr>
        <p:spPr bwMode="auto">
          <a:xfrm>
            <a:off x="684213" y="2060575"/>
            <a:ext cx="2351087" cy="795338"/>
          </a:xfrm>
          <a:custGeom>
            <a:avLst/>
            <a:gdLst>
              <a:gd name="T0" fmla="*/ 2147483647 w 21584"/>
              <a:gd name="T1" fmla="*/ 2147483647 h 21600"/>
              <a:gd name="T2" fmla="*/ 2147483647 w 21584"/>
              <a:gd name="T3" fmla="*/ 2147483647 h 21600"/>
              <a:gd name="T4" fmla="*/ 2147483647 w 21584"/>
              <a:gd name="T5" fmla="*/ 2147483647 h 21600"/>
              <a:gd name="T6" fmla="*/ 2147483647 w 21584"/>
              <a:gd name="T7" fmla="*/ 2147483647 h 21600"/>
              <a:gd name="T8" fmla="*/ 0 60000 65536"/>
              <a:gd name="T9" fmla="*/ 5898240 60000 65536"/>
              <a:gd name="T10" fmla="*/ 11796480 60000 65536"/>
              <a:gd name="T11" fmla="*/ 17694720 60000 65536"/>
              <a:gd name="T12" fmla="*/ 0 w 21584"/>
              <a:gd name="T13" fmla="*/ 0 h 21600"/>
              <a:gd name="T14" fmla="*/ 21584 w 21584"/>
              <a:gd name="T15" fmla="*/ 21600 h 21600"/>
            </a:gdLst>
            <a:ahLst/>
            <a:cxnLst>
              <a:cxn ang="T8">
                <a:pos x="T0" y="T1"/>
              </a:cxn>
              <a:cxn ang="T9">
                <a:pos x="T2" y="T3"/>
              </a:cxn>
              <a:cxn ang="T10">
                <a:pos x="T4" y="T5"/>
              </a:cxn>
              <a:cxn ang="T11">
                <a:pos x="T6" y="T7"/>
              </a:cxn>
            </a:cxnLst>
            <a:rect l="T12" t="T13" r="T14" b="T15"/>
            <a:pathLst>
              <a:path w="21584" h="21600" extrusionOk="0">
                <a:moveTo>
                  <a:pt x="594" y="21600"/>
                </a:moveTo>
                <a:lnTo>
                  <a:pt x="21131" y="21600"/>
                </a:lnTo>
                <a:cubicBezTo>
                  <a:pt x="21432" y="18091"/>
                  <a:pt x="21584" y="14455"/>
                  <a:pt x="21584" y="10800"/>
                </a:cubicBezTo>
                <a:cubicBezTo>
                  <a:pt x="21584" y="7145"/>
                  <a:pt x="21431" y="3509"/>
                  <a:pt x="21130" y="0"/>
                </a:cubicBezTo>
                <a:lnTo>
                  <a:pt x="509" y="0"/>
                </a:lnTo>
                <a:cubicBezTo>
                  <a:pt x="156" y="3510"/>
                  <a:pt x="-16" y="7201"/>
                  <a:pt x="2" y="10910"/>
                </a:cubicBezTo>
                <a:cubicBezTo>
                  <a:pt x="19" y="14562"/>
                  <a:pt x="219" y="18177"/>
                  <a:pt x="594" y="21600"/>
                </a:cubicBezTo>
                <a:close/>
              </a:path>
            </a:pathLst>
          </a:custGeom>
          <a:solidFill>
            <a:srgbClr val="F9B338"/>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0" tIns="0" rIns="0" bIns="0" anchor="ctr"/>
          <a:lstStyle/>
          <a:p>
            <a:endParaRPr lang="ru-RU"/>
          </a:p>
        </p:txBody>
      </p:sp>
      <p:sp>
        <p:nvSpPr>
          <p:cNvPr id="40969" name="Shape 853">
            <a:extLst>
              <a:ext uri="{FF2B5EF4-FFF2-40B4-BE49-F238E27FC236}">
                <a16:creationId xmlns:a16="http://schemas.microsoft.com/office/drawing/2014/main" xmlns="" id="{39DEC9E5-C0BC-9642-820D-3E138E5885B1}"/>
              </a:ext>
            </a:extLst>
          </p:cNvPr>
          <p:cNvSpPr>
            <a:spLocks/>
          </p:cNvSpPr>
          <p:nvPr/>
        </p:nvSpPr>
        <p:spPr bwMode="auto">
          <a:xfrm>
            <a:off x="757238" y="2924175"/>
            <a:ext cx="2197100" cy="7810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3341" y="21600"/>
                </a:moveTo>
                <a:lnTo>
                  <a:pt x="18225" y="21600"/>
                </a:lnTo>
                <a:cubicBezTo>
                  <a:pt x="18383" y="20068"/>
                  <a:pt x="18573" y="18571"/>
                  <a:pt x="18793" y="17120"/>
                </a:cubicBezTo>
                <a:cubicBezTo>
                  <a:pt x="19224" y="14269"/>
                  <a:pt x="19769" y="11616"/>
                  <a:pt x="20258" y="8864"/>
                </a:cubicBezTo>
                <a:cubicBezTo>
                  <a:pt x="20766" y="6009"/>
                  <a:pt x="21214" y="3048"/>
                  <a:pt x="21600" y="0"/>
                </a:cubicBezTo>
                <a:lnTo>
                  <a:pt x="0" y="0"/>
                </a:lnTo>
                <a:cubicBezTo>
                  <a:pt x="293" y="3230"/>
                  <a:pt x="713" y="6325"/>
                  <a:pt x="1249" y="9210"/>
                </a:cubicBezTo>
                <a:cubicBezTo>
                  <a:pt x="1786" y="12099"/>
                  <a:pt x="2438" y="14769"/>
                  <a:pt x="2894" y="17807"/>
                </a:cubicBezTo>
                <a:cubicBezTo>
                  <a:pt x="3077" y="19027"/>
                  <a:pt x="3226" y="20296"/>
                  <a:pt x="3341" y="21600"/>
                </a:cubicBezTo>
                <a:close/>
              </a:path>
            </a:pathLst>
          </a:custGeom>
          <a:solidFill>
            <a:srgbClr val="388A50"/>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0" tIns="0" rIns="0" bIns="0" anchor="ctr"/>
          <a:lstStyle/>
          <a:p>
            <a:endParaRPr lang="ru-RU"/>
          </a:p>
        </p:txBody>
      </p:sp>
      <p:sp>
        <p:nvSpPr>
          <p:cNvPr id="40970" name="Shape 854">
            <a:extLst>
              <a:ext uri="{FF2B5EF4-FFF2-40B4-BE49-F238E27FC236}">
                <a16:creationId xmlns:a16="http://schemas.microsoft.com/office/drawing/2014/main" xmlns="" id="{37639C82-8DB2-514B-B0CD-C9ADD4484625}"/>
              </a:ext>
            </a:extLst>
          </p:cNvPr>
          <p:cNvSpPr>
            <a:spLocks/>
          </p:cNvSpPr>
          <p:nvPr/>
        </p:nvSpPr>
        <p:spPr bwMode="auto">
          <a:xfrm>
            <a:off x="1119188" y="3765550"/>
            <a:ext cx="1422400" cy="8223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4028" y="21519"/>
                </a:moveTo>
                <a:lnTo>
                  <a:pt x="17335" y="21600"/>
                </a:lnTo>
                <a:cubicBezTo>
                  <a:pt x="18249" y="20338"/>
                  <a:pt x="19015" y="18687"/>
                  <a:pt x="19578" y="16764"/>
                </a:cubicBezTo>
                <a:cubicBezTo>
                  <a:pt x="20090" y="15019"/>
                  <a:pt x="20424" y="13087"/>
                  <a:pt x="20559" y="11080"/>
                </a:cubicBezTo>
                <a:cubicBezTo>
                  <a:pt x="20472" y="9268"/>
                  <a:pt x="20506" y="7441"/>
                  <a:pt x="20663" y="5648"/>
                </a:cubicBezTo>
                <a:cubicBezTo>
                  <a:pt x="20834" y="3682"/>
                  <a:pt x="21150" y="1779"/>
                  <a:pt x="21600" y="0"/>
                </a:cubicBezTo>
                <a:lnTo>
                  <a:pt x="0" y="0"/>
                </a:lnTo>
                <a:cubicBezTo>
                  <a:pt x="300" y="1844"/>
                  <a:pt x="522" y="3736"/>
                  <a:pt x="663" y="5655"/>
                </a:cubicBezTo>
                <a:cubicBezTo>
                  <a:pt x="801" y="7526"/>
                  <a:pt x="861" y="9418"/>
                  <a:pt x="842" y="11309"/>
                </a:cubicBezTo>
                <a:cubicBezTo>
                  <a:pt x="929" y="13397"/>
                  <a:pt x="1262" y="15412"/>
                  <a:pt x="1814" y="17185"/>
                </a:cubicBezTo>
                <a:cubicBezTo>
                  <a:pt x="2369" y="18968"/>
                  <a:pt x="3128" y="20454"/>
                  <a:pt x="4028" y="21519"/>
                </a:cubicBezTo>
                <a:close/>
              </a:path>
            </a:pathLst>
          </a:custGeom>
          <a:solidFill>
            <a:srgbClr val="408088"/>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0" tIns="0" rIns="0" bIns="0" anchor="ctr"/>
          <a:lstStyle/>
          <a:p>
            <a:endParaRPr lang="ru-RU"/>
          </a:p>
        </p:txBody>
      </p:sp>
      <p:sp>
        <p:nvSpPr>
          <p:cNvPr id="40971" name="Shape 855">
            <a:extLst>
              <a:ext uri="{FF2B5EF4-FFF2-40B4-BE49-F238E27FC236}">
                <a16:creationId xmlns:a16="http://schemas.microsoft.com/office/drawing/2014/main" xmlns="" id="{434B92ED-2B67-EC46-B428-A7E7B14F6658}"/>
              </a:ext>
            </a:extLst>
          </p:cNvPr>
          <p:cNvSpPr>
            <a:spLocks/>
          </p:cNvSpPr>
          <p:nvPr/>
        </p:nvSpPr>
        <p:spPr bwMode="auto">
          <a:xfrm>
            <a:off x="1347788" y="4654550"/>
            <a:ext cx="941387" cy="9286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0"/>
                </a:moveTo>
                <a:lnTo>
                  <a:pt x="179" y="15389"/>
                </a:lnTo>
                <a:lnTo>
                  <a:pt x="7906" y="21600"/>
                </a:lnTo>
                <a:lnTo>
                  <a:pt x="14718" y="21600"/>
                </a:lnTo>
                <a:lnTo>
                  <a:pt x="21600" y="15775"/>
                </a:lnTo>
                <a:lnTo>
                  <a:pt x="21600" y="151"/>
                </a:lnTo>
                <a:lnTo>
                  <a:pt x="0" y="0"/>
                </a:lnTo>
                <a:close/>
              </a:path>
            </a:pathLst>
          </a:custGeom>
          <a:solidFill>
            <a:srgbClr val="FF0066"/>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0" tIns="0" rIns="0" bIns="0" anchor="ctr"/>
          <a:lstStyle/>
          <a:p>
            <a:endParaRPr lang="ru-RU"/>
          </a:p>
        </p:txBody>
      </p:sp>
      <p:sp>
        <p:nvSpPr>
          <p:cNvPr id="40972" name="Shape 856">
            <a:extLst>
              <a:ext uri="{FF2B5EF4-FFF2-40B4-BE49-F238E27FC236}">
                <a16:creationId xmlns:a16="http://schemas.microsoft.com/office/drawing/2014/main" xmlns="" id="{24AEE3C1-802A-FA4A-9E9B-8EAF6D14EAF1}"/>
              </a:ext>
            </a:extLst>
          </p:cNvPr>
          <p:cNvSpPr>
            <a:spLocks noChangeShapeType="1"/>
          </p:cNvSpPr>
          <p:nvPr/>
        </p:nvSpPr>
        <p:spPr bwMode="auto">
          <a:xfrm>
            <a:off x="2300288" y="1590675"/>
            <a:ext cx="831850" cy="1588"/>
          </a:xfrm>
          <a:prstGeom prst="line">
            <a:avLst/>
          </a:prstGeom>
          <a:noFill/>
          <a:ln w="50800">
            <a:solidFill>
              <a:srgbClr val="66C8D5"/>
            </a:solidFill>
            <a:miter lim="400000"/>
            <a:headEnd/>
            <a:tailEnd/>
          </a:ln>
          <a:extLst>
            <a:ext uri="{909E8E84-426E-40DD-AFC4-6F175D3DCCD1}">
              <a14:hiddenFill xmlns:a14="http://schemas.microsoft.com/office/drawing/2010/main">
                <a:noFill/>
              </a14:hiddenFill>
            </a:ext>
          </a:extLst>
        </p:spPr>
        <p:txBody>
          <a:bodyPr lIns="0" tIns="0" rIns="0" bIns="0" anchor="ctr"/>
          <a:lstStyle/>
          <a:p>
            <a:endParaRPr lang="ru-RU"/>
          </a:p>
        </p:txBody>
      </p:sp>
      <p:sp>
        <p:nvSpPr>
          <p:cNvPr id="40973" name="Shape 857">
            <a:extLst>
              <a:ext uri="{FF2B5EF4-FFF2-40B4-BE49-F238E27FC236}">
                <a16:creationId xmlns:a16="http://schemas.microsoft.com/office/drawing/2014/main" xmlns="" id="{B2B4E670-1E0D-0747-9992-849D4664101F}"/>
              </a:ext>
            </a:extLst>
          </p:cNvPr>
          <p:cNvSpPr>
            <a:spLocks noChangeShapeType="1"/>
          </p:cNvSpPr>
          <p:nvPr/>
        </p:nvSpPr>
        <p:spPr bwMode="auto">
          <a:xfrm flipV="1">
            <a:off x="2300288" y="2455863"/>
            <a:ext cx="831850" cy="3175"/>
          </a:xfrm>
          <a:prstGeom prst="line">
            <a:avLst/>
          </a:prstGeom>
          <a:noFill/>
          <a:ln w="50800">
            <a:solidFill>
              <a:srgbClr val="F9B338"/>
            </a:solidFill>
            <a:miter lim="400000"/>
            <a:headEnd/>
            <a:tailEnd/>
          </a:ln>
          <a:extLst>
            <a:ext uri="{909E8E84-426E-40DD-AFC4-6F175D3DCCD1}">
              <a14:hiddenFill xmlns:a14="http://schemas.microsoft.com/office/drawing/2010/main">
                <a:noFill/>
              </a14:hiddenFill>
            </a:ext>
          </a:extLst>
        </p:spPr>
        <p:txBody>
          <a:bodyPr lIns="0" tIns="0" rIns="0" bIns="0" anchor="ctr"/>
          <a:lstStyle/>
          <a:p>
            <a:endParaRPr lang="ru-RU"/>
          </a:p>
        </p:txBody>
      </p:sp>
      <p:sp>
        <p:nvSpPr>
          <p:cNvPr id="40974" name="Shape 858">
            <a:extLst>
              <a:ext uri="{FF2B5EF4-FFF2-40B4-BE49-F238E27FC236}">
                <a16:creationId xmlns:a16="http://schemas.microsoft.com/office/drawing/2014/main" xmlns="" id="{3C0F3346-7EBA-2647-9D7B-4856898BAF39}"/>
              </a:ext>
            </a:extLst>
          </p:cNvPr>
          <p:cNvSpPr>
            <a:spLocks noChangeShapeType="1"/>
          </p:cNvSpPr>
          <p:nvPr/>
        </p:nvSpPr>
        <p:spPr bwMode="auto">
          <a:xfrm>
            <a:off x="2300288" y="3311525"/>
            <a:ext cx="831850" cy="7938"/>
          </a:xfrm>
          <a:prstGeom prst="line">
            <a:avLst/>
          </a:prstGeom>
          <a:noFill/>
          <a:ln w="50800">
            <a:solidFill>
              <a:srgbClr val="388A50"/>
            </a:solidFill>
            <a:miter lim="400000"/>
            <a:headEnd/>
            <a:tailEnd/>
          </a:ln>
          <a:extLst>
            <a:ext uri="{909E8E84-426E-40DD-AFC4-6F175D3DCCD1}">
              <a14:hiddenFill xmlns:a14="http://schemas.microsoft.com/office/drawing/2010/main">
                <a:noFill/>
              </a14:hiddenFill>
            </a:ext>
          </a:extLst>
        </p:spPr>
        <p:txBody>
          <a:bodyPr lIns="0" tIns="0" rIns="0" bIns="0" anchor="ctr"/>
          <a:lstStyle/>
          <a:p>
            <a:endParaRPr lang="ru-RU"/>
          </a:p>
        </p:txBody>
      </p:sp>
      <p:sp>
        <p:nvSpPr>
          <p:cNvPr id="40975" name="Shape 859">
            <a:extLst>
              <a:ext uri="{FF2B5EF4-FFF2-40B4-BE49-F238E27FC236}">
                <a16:creationId xmlns:a16="http://schemas.microsoft.com/office/drawing/2014/main" xmlns="" id="{59088C5E-467F-0548-98DE-D174B585A5BD}"/>
              </a:ext>
            </a:extLst>
          </p:cNvPr>
          <p:cNvSpPr>
            <a:spLocks noChangeShapeType="1"/>
          </p:cNvSpPr>
          <p:nvPr/>
        </p:nvSpPr>
        <p:spPr bwMode="auto">
          <a:xfrm>
            <a:off x="2300288" y="4162425"/>
            <a:ext cx="831850" cy="0"/>
          </a:xfrm>
          <a:prstGeom prst="line">
            <a:avLst/>
          </a:prstGeom>
          <a:noFill/>
          <a:ln w="50800">
            <a:solidFill>
              <a:srgbClr val="408088"/>
            </a:solidFill>
            <a:miter lim="400000"/>
            <a:headEnd/>
            <a:tailEnd/>
          </a:ln>
          <a:extLst>
            <a:ext uri="{909E8E84-426E-40DD-AFC4-6F175D3DCCD1}">
              <a14:hiddenFill xmlns:a14="http://schemas.microsoft.com/office/drawing/2010/main">
                <a:noFill/>
              </a14:hiddenFill>
            </a:ext>
          </a:extLst>
        </p:spPr>
        <p:txBody>
          <a:bodyPr lIns="0" tIns="0" rIns="0" bIns="0" anchor="ctr"/>
          <a:lstStyle/>
          <a:p>
            <a:endParaRPr lang="ru-RU"/>
          </a:p>
        </p:txBody>
      </p:sp>
      <p:sp>
        <p:nvSpPr>
          <p:cNvPr id="40976" name="Shape 859">
            <a:extLst>
              <a:ext uri="{FF2B5EF4-FFF2-40B4-BE49-F238E27FC236}">
                <a16:creationId xmlns:a16="http://schemas.microsoft.com/office/drawing/2014/main" xmlns="" id="{6DF56926-B0CC-0047-B774-435343C8C576}"/>
              </a:ext>
            </a:extLst>
          </p:cNvPr>
          <p:cNvSpPr>
            <a:spLocks noChangeShapeType="1"/>
          </p:cNvSpPr>
          <p:nvPr/>
        </p:nvSpPr>
        <p:spPr bwMode="auto">
          <a:xfrm>
            <a:off x="2262188" y="5094288"/>
            <a:ext cx="869950" cy="0"/>
          </a:xfrm>
          <a:prstGeom prst="line">
            <a:avLst/>
          </a:prstGeom>
          <a:noFill/>
          <a:ln w="50800">
            <a:solidFill>
              <a:srgbClr val="FF0066"/>
            </a:solidFill>
            <a:miter lim="400000"/>
            <a:headEnd/>
            <a:tailEnd/>
          </a:ln>
          <a:extLst>
            <a:ext uri="{909E8E84-426E-40DD-AFC4-6F175D3DCCD1}">
              <a14:hiddenFill xmlns:a14="http://schemas.microsoft.com/office/drawing/2010/main">
                <a:noFill/>
              </a14:hiddenFill>
            </a:ext>
          </a:extLst>
        </p:spPr>
        <p:txBody>
          <a:bodyPr lIns="0" tIns="0" rIns="0" bIns="0" anchor="ctr"/>
          <a:lstStyle/>
          <a:p>
            <a:endParaRPr lang="ru-RU"/>
          </a:p>
        </p:txBody>
      </p:sp>
    </p:spTree>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a:extLst>
              <a:ext uri="{FF2B5EF4-FFF2-40B4-BE49-F238E27FC236}">
                <a16:creationId xmlns:a16="http://schemas.microsoft.com/office/drawing/2014/main" xmlns="" id="{755BBBE4-A801-C745-815F-5A3D5E8AD88C}"/>
              </a:ext>
            </a:extLst>
          </p:cNvPr>
          <p:cNvSpPr>
            <a:spLocks noChangeArrowheads="1"/>
          </p:cNvSpPr>
          <p:nvPr/>
        </p:nvSpPr>
        <p:spPr bwMode="auto">
          <a:xfrm>
            <a:off x="0" y="1588"/>
            <a:ext cx="8172450"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algn="ctr" eaLnBrk="1" hangingPunct="1"/>
            <a:r>
              <a:rPr lang="ru-RU" altLang="ru-RU" sz="2600">
                <a:solidFill>
                  <a:srgbClr val="FFFFFF"/>
                </a:solidFill>
                <a:latin typeface="Arial" panose="020B0604020202020204" pitchFamily="34" charset="0"/>
              </a:rPr>
              <a:t>Каталог</a:t>
            </a:r>
            <a:r>
              <a:rPr lang="de-AT" altLang="ru-RU" sz="2600">
                <a:solidFill>
                  <a:srgbClr val="FFFFFF"/>
                </a:solidFill>
                <a:latin typeface="Arial" panose="020B0604020202020204" pitchFamily="34" charset="0"/>
              </a:rPr>
              <a:t> 1900</a:t>
            </a:r>
            <a:r>
              <a:rPr lang="ru-RU" altLang="ru-RU" sz="2600">
                <a:solidFill>
                  <a:srgbClr val="FFFFFF"/>
                </a:solidFill>
                <a:latin typeface="Arial" panose="020B0604020202020204" pitchFamily="34" charset="0"/>
              </a:rPr>
              <a:t> года</a:t>
            </a:r>
            <a:endParaRPr lang="de-DE" altLang="ru-RU" sz="2600">
              <a:solidFill>
                <a:srgbClr val="FFFFFF"/>
              </a:solidFill>
              <a:latin typeface="Arial" panose="020B0604020202020204" pitchFamily="34" charset="0"/>
            </a:endParaRPr>
          </a:p>
        </p:txBody>
      </p:sp>
      <p:sp>
        <p:nvSpPr>
          <p:cNvPr id="24579" name="Foliennummernplatzhalter 5">
            <a:extLst>
              <a:ext uri="{FF2B5EF4-FFF2-40B4-BE49-F238E27FC236}">
                <a16:creationId xmlns:a16="http://schemas.microsoft.com/office/drawing/2014/main" xmlns="" id="{EAA1FE87-CDF3-0243-9668-4E1A537E1BCB}"/>
              </a:ext>
            </a:extLst>
          </p:cNvPr>
          <p:cNvSpPr txBox="1">
            <a:spLocks/>
          </p:cNvSpPr>
          <p:nvPr/>
        </p:nvSpPr>
        <p:spPr bwMode="auto">
          <a:xfrm>
            <a:off x="6516688"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algn="r" eaLnBrk="1" hangingPunct="1"/>
            <a:fld id="{C2E17D1E-01F1-C542-B865-A878FB3FB0A6}" type="slidenum">
              <a:rPr lang="de-DE" altLang="ru-RU" sz="1000">
                <a:solidFill>
                  <a:schemeClr val="bg1"/>
                </a:solidFill>
                <a:latin typeface="Calibri" panose="020F0502020204030204" pitchFamily="34" charset="0"/>
              </a:rPr>
              <a:pPr algn="r" eaLnBrk="1" hangingPunct="1"/>
              <a:t>3</a:t>
            </a:fld>
            <a:endParaRPr lang="de-DE" altLang="ru-RU" sz="1000">
              <a:solidFill>
                <a:schemeClr val="bg1"/>
              </a:solidFill>
              <a:latin typeface="Calibri" panose="020F0502020204030204" pitchFamily="34" charset="0"/>
            </a:endParaRPr>
          </a:p>
        </p:txBody>
      </p:sp>
      <p:pic>
        <p:nvPicPr>
          <p:cNvPr id="24581" name="Picture 13" descr="C:\Users\akarenin\Desktop\Neuer Ordner\Scannable-Dokument 5 am 08.01.2018, 10_10_15.png">
            <a:extLst>
              <a:ext uri="{FF2B5EF4-FFF2-40B4-BE49-F238E27FC236}">
                <a16:creationId xmlns:a16="http://schemas.microsoft.com/office/drawing/2014/main" xmlns="" id="{DF46B6B6-72FB-3C47-AB6A-0F99D3FFBF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08063" y="1412875"/>
            <a:ext cx="3565525"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14" descr="C:\Users\akarenin\Desktop\Neuer Ordner\Scannable-Dokument 6 am 08.01.2018, 10_10_15.png">
            <a:extLst>
              <a:ext uri="{FF2B5EF4-FFF2-40B4-BE49-F238E27FC236}">
                <a16:creationId xmlns:a16="http://schemas.microsoft.com/office/drawing/2014/main" xmlns="" id="{AAFF24E0-EE7B-B84E-8D81-CF13729BFE3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3438" y="1412875"/>
            <a:ext cx="3565525"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a:extLst>
              <a:ext uri="{FF2B5EF4-FFF2-40B4-BE49-F238E27FC236}">
                <a16:creationId xmlns:a16="http://schemas.microsoft.com/office/drawing/2014/main" xmlns="" id="{27CFE8C2-1DAD-2F4F-B844-4BACE6FC244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99592" y="816452"/>
            <a:ext cx="7199312" cy="504825"/>
          </a:xfrm>
          <a:prstGeom prst="rect">
            <a:avLst/>
          </a:prstGeom>
          <a:noFill/>
          <a:ln w="9525">
            <a:noFill/>
            <a:miter lim="800000"/>
            <a:headEnd/>
            <a:tailEnd/>
          </a:ln>
          <a:effectLst>
            <a:outerShdw dist="139700" dir="2700000" algn="tl" rotWithShape="0">
              <a:srgbClr val="333333">
                <a:alpha val="64999"/>
              </a:srgbClr>
            </a:outerShdw>
          </a:effectLst>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Bild 2" descr="1 4006 20">
            <a:extLst>
              <a:ext uri="{FF2B5EF4-FFF2-40B4-BE49-F238E27FC236}">
                <a16:creationId xmlns:a16="http://schemas.microsoft.com/office/drawing/2014/main" xmlns="" id="{4EF5B3BC-7DDB-0B4C-9173-D9367808CDDB}"/>
              </a:ext>
            </a:extLst>
          </p:cNvPr>
          <p:cNvPicPr>
            <a:picLocks noChangeAspect="1" noChangeArrowheads="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107950" y="3659188"/>
            <a:ext cx="3001963"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herz_titel_ok.jpg" descr="/Users/bg/Desktop/Herz_Präsentation/PPT_2011-05-09/herz_titel_ok.jpg">
            <a:extLst>
              <a:ext uri="{FF2B5EF4-FFF2-40B4-BE49-F238E27FC236}">
                <a16:creationId xmlns:a16="http://schemas.microsoft.com/office/drawing/2014/main" xmlns="" id="{3DB3246C-CFB3-1E48-B161-57B1077D26C4}"/>
              </a:ext>
            </a:extLst>
          </p:cNvPr>
          <p:cNvPicPr>
            <a:picLocks noChangeAspect="1"/>
          </p:cNvPicPr>
          <p:nvPr/>
        </p:nvPicPr>
        <p:blipFill>
          <a:blip r:embed="rId3" r:link="rId4" cstate="email">
            <a:extLst>
              <a:ext uri="{28A0092B-C50C-407E-A947-70E740481C1C}">
                <a14:useLocalDpi xmlns:a14="http://schemas.microsoft.com/office/drawing/2010/main"/>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5">
            <a:extLst>
              <a:ext uri="{FF2B5EF4-FFF2-40B4-BE49-F238E27FC236}">
                <a16:creationId xmlns:a16="http://schemas.microsoft.com/office/drawing/2014/main" xmlns="" id="{847B68A5-C345-E748-8060-A4F7751D4EE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30950" y="3657600"/>
            <a:ext cx="2762250"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6">
            <a:extLst>
              <a:ext uri="{FF2B5EF4-FFF2-40B4-BE49-F238E27FC236}">
                <a16:creationId xmlns:a16="http://schemas.microsoft.com/office/drawing/2014/main" xmlns="" id="{752C067F-B96F-8B4F-86EC-493E5079668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217863" y="3657600"/>
            <a:ext cx="3051175"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herz_titel_ok.jpg" descr="/Users/bg/Desktop/Herz_Präsentation/PPT_2011-05-09/herz_titel_ok.jpg">
            <a:extLst>
              <a:ext uri="{FF2B5EF4-FFF2-40B4-BE49-F238E27FC236}">
                <a16:creationId xmlns:a16="http://schemas.microsoft.com/office/drawing/2014/main" xmlns="" id="{696E4E00-8CB2-EB4A-802B-3B2CF9B10BD9}"/>
              </a:ext>
            </a:extLst>
          </p:cNvPr>
          <p:cNvPicPr>
            <a:picLocks noChangeAspect="1"/>
          </p:cNvPicPr>
          <p:nvPr/>
        </p:nvPicPr>
        <p:blipFill>
          <a:blip r:embed="rId7" r:link="rId4" cstate="email">
            <a:extLst>
              <a:ext uri="{28A0092B-C50C-407E-A947-70E740481C1C}">
                <a14:useLocalDpi xmlns:a14="http://schemas.microsoft.com/office/drawing/2010/main"/>
              </a:ext>
            </a:extLst>
          </a:blip>
          <a:srcRect/>
          <a:stretch>
            <a:fillRect/>
          </a:stretch>
        </p:blipFill>
        <p:spPr bwMode="auto">
          <a:xfrm>
            <a:off x="1187450" y="0"/>
            <a:ext cx="7956550"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Bild 2" descr="1 4006 20">
            <a:extLst>
              <a:ext uri="{FF2B5EF4-FFF2-40B4-BE49-F238E27FC236}">
                <a16:creationId xmlns:a16="http://schemas.microsoft.com/office/drawing/2014/main" xmlns="" id="{25F61C29-C85B-B94A-9201-90CB6A51EBD4}"/>
              </a:ext>
            </a:extLst>
          </p:cNvPr>
          <p:cNvPicPr>
            <a:picLocks noChangeAspect="1" noChangeArrowheads="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107950" y="3659188"/>
            <a:ext cx="3001963"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11">
            <a:extLst>
              <a:ext uri="{FF2B5EF4-FFF2-40B4-BE49-F238E27FC236}">
                <a16:creationId xmlns:a16="http://schemas.microsoft.com/office/drawing/2014/main" xmlns="" id="{2F5F072D-18B6-9947-BD7A-618002DDC8A2}"/>
              </a:ext>
            </a:extLst>
          </p:cNvPr>
          <p:cNvPicPr>
            <a:picLocks noChangeAspect="1"/>
          </p:cNvPicPr>
          <p:nvPr/>
        </p:nvPicPr>
        <p:blipFill>
          <a:blip r:embed="rId8" cstate="email">
            <a:extLst>
              <a:ext uri="{28A0092B-C50C-407E-A947-70E740481C1C}">
                <a14:useLocalDpi xmlns:a14="http://schemas.microsoft.com/office/drawing/2010/main"/>
              </a:ext>
            </a:extLst>
          </a:blip>
          <a:srcRect t="-189"/>
          <a:stretch>
            <a:fillRect/>
          </a:stretch>
        </p:blipFill>
        <p:spPr bwMode="auto">
          <a:xfrm>
            <a:off x="686467" y="3730626"/>
            <a:ext cx="1857375" cy="289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4" name="Titel 22">
            <a:extLst>
              <a:ext uri="{FF2B5EF4-FFF2-40B4-BE49-F238E27FC236}">
                <a16:creationId xmlns:a16="http://schemas.microsoft.com/office/drawing/2014/main" xmlns="" id="{9E001C04-5613-764A-8E1F-CE16B7F6F6A9}"/>
              </a:ext>
            </a:extLst>
          </p:cNvPr>
          <p:cNvSpPr>
            <a:spLocks noGrp="1"/>
          </p:cNvSpPr>
          <p:nvPr>
            <p:ph type="ctrTitle" idx="4294967295"/>
          </p:nvPr>
        </p:nvSpPr>
        <p:spPr>
          <a:xfrm>
            <a:off x="531276" y="1700808"/>
            <a:ext cx="7437437" cy="1151905"/>
          </a:xfrm>
        </p:spPr>
        <p:txBody>
          <a:bodyPr lIns="0" tIns="0" rIns="0" bIns="0" anchor="t"/>
          <a:lstStyle/>
          <a:p>
            <a:pPr algn="l" eaLnBrk="1" hangingPunct="1"/>
            <a:r>
              <a:rPr kumimoji="0" lang="ru-RU" altLang="ru-RU" sz="4400" dirty="0">
                <a:solidFill>
                  <a:srgbClr val="FFFFFF"/>
                </a:solidFill>
                <a:latin typeface="HelveticaNeueLT Std" pitchFamily="34" charset="0"/>
                <a:cs typeface="Arial" panose="020B0604020202020204" pitchFamily="34" charset="0"/>
              </a:rPr>
              <a:t>Напольное отопление</a:t>
            </a:r>
            <a:endParaRPr kumimoji="0" lang="de-DE" altLang="ru-RU" sz="2400" dirty="0">
              <a:solidFill>
                <a:srgbClr val="FFFFFF"/>
              </a:solidFill>
              <a:latin typeface="HelveticaNeueLT Std" pitchFamily="34" charset="0"/>
              <a:cs typeface="Arial" panose="020B0604020202020204" pitchFamily="34" charset="0"/>
            </a:endParaRPr>
          </a:p>
        </p:txBody>
      </p:sp>
    </p:spTree>
    <p:extLst>
      <p:ext uri="{BB962C8B-B14F-4D97-AF65-F5344CB8AC3E}">
        <p14:creationId xmlns:p14="http://schemas.microsoft.com/office/powerpoint/2010/main" val="629738679"/>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Foliennummernplatzhalter 5">
            <a:extLst>
              <a:ext uri="{FF2B5EF4-FFF2-40B4-BE49-F238E27FC236}">
                <a16:creationId xmlns:a16="http://schemas.microsoft.com/office/drawing/2014/main" xmlns="" id="{F921DE39-AE7C-B743-91B0-74C67856B8CA}"/>
              </a:ext>
            </a:extLst>
          </p:cNvPr>
          <p:cNvSpPr txBox="1">
            <a:spLocks/>
          </p:cNvSpPr>
          <p:nvPr/>
        </p:nvSpPr>
        <p:spPr bwMode="auto">
          <a:xfrm>
            <a:off x="6516688"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algn="r" eaLnBrk="1" hangingPunct="1"/>
            <a:fld id="{C31FD661-7965-664B-8784-C23622726C6A}" type="slidenum">
              <a:rPr lang="de-DE" altLang="ru-RU" sz="1000">
                <a:solidFill>
                  <a:schemeClr val="bg1"/>
                </a:solidFill>
                <a:latin typeface="Calibri" panose="020F0502020204030204" pitchFamily="34" charset="0"/>
              </a:rPr>
              <a:pPr algn="r" eaLnBrk="1" hangingPunct="1"/>
              <a:t>31</a:t>
            </a:fld>
            <a:endParaRPr lang="de-DE" altLang="ru-RU" sz="1000">
              <a:solidFill>
                <a:schemeClr val="bg1"/>
              </a:solidFill>
              <a:latin typeface="Calibri" panose="020F0502020204030204" pitchFamily="34" charset="0"/>
            </a:endParaRPr>
          </a:p>
        </p:txBody>
      </p:sp>
      <p:sp>
        <p:nvSpPr>
          <p:cNvPr id="40965" name="Textfeld 8">
            <a:extLst>
              <a:ext uri="{FF2B5EF4-FFF2-40B4-BE49-F238E27FC236}">
                <a16:creationId xmlns:a16="http://schemas.microsoft.com/office/drawing/2014/main" xmlns="" id="{7ACEF537-2ED9-F647-8DD3-6BD181FB785D}"/>
              </a:ext>
            </a:extLst>
          </p:cNvPr>
          <p:cNvSpPr txBox="1">
            <a:spLocks noChangeArrowheads="1"/>
          </p:cNvSpPr>
          <p:nvPr/>
        </p:nvSpPr>
        <p:spPr bwMode="auto">
          <a:xfrm>
            <a:off x="8027988" y="5229225"/>
            <a:ext cx="5953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eaLnBrk="1" hangingPunct="1"/>
            <a:r>
              <a:rPr lang="de-AT" altLang="ru-RU"/>
              <a:t>        </a:t>
            </a:r>
          </a:p>
        </p:txBody>
      </p:sp>
      <p:grpSp>
        <p:nvGrpSpPr>
          <p:cNvPr id="7" name="Group 109">
            <a:extLst>
              <a:ext uri="{FF2B5EF4-FFF2-40B4-BE49-F238E27FC236}">
                <a16:creationId xmlns:a16="http://schemas.microsoft.com/office/drawing/2014/main" xmlns="" id="{85807CBD-E18E-D74F-BA2D-CA5D0C553019}"/>
              </a:ext>
            </a:extLst>
          </p:cNvPr>
          <p:cNvGrpSpPr/>
          <p:nvPr/>
        </p:nvGrpSpPr>
        <p:grpSpPr>
          <a:xfrm>
            <a:off x="643903" y="1916832"/>
            <a:ext cx="3168352" cy="3829247"/>
            <a:chOff x="2521656" y="2033540"/>
            <a:chExt cx="1988122" cy="2366653"/>
          </a:xfrm>
        </p:grpSpPr>
        <p:sp>
          <p:nvSpPr>
            <p:cNvPr id="8" name="Oval 110">
              <a:extLst>
                <a:ext uri="{FF2B5EF4-FFF2-40B4-BE49-F238E27FC236}">
                  <a16:creationId xmlns:a16="http://schemas.microsoft.com/office/drawing/2014/main" xmlns="" id="{E70458EA-F578-3948-BB8D-09D614597A49}"/>
                </a:ext>
              </a:extLst>
            </p:cNvPr>
            <p:cNvSpPr/>
            <p:nvPr/>
          </p:nvSpPr>
          <p:spPr>
            <a:xfrm>
              <a:off x="2668004" y="4164229"/>
              <a:ext cx="1731876" cy="235964"/>
            </a:xfrm>
            <a:prstGeom prst="ellipse">
              <a:avLst/>
            </a:prstGeom>
            <a:solidFill>
              <a:srgbClr val="000000">
                <a:alpha val="1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9" name="Oval 111">
              <a:extLst>
                <a:ext uri="{FF2B5EF4-FFF2-40B4-BE49-F238E27FC236}">
                  <a16:creationId xmlns:a16="http://schemas.microsoft.com/office/drawing/2014/main" xmlns="" id="{9193A573-E1BA-C545-AB1F-B7F0F8ECD419}"/>
                </a:ext>
              </a:extLst>
            </p:cNvPr>
            <p:cNvSpPr/>
            <p:nvPr/>
          </p:nvSpPr>
          <p:spPr>
            <a:xfrm>
              <a:off x="2523328" y="2034385"/>
              <a:ext cx="1986450" cy="1986443"/>
            </a:xfrm>
            <a:prstGeom prst="ellipse">
              <a:avLst/>
            </a:prstGeom>
            <a:solidFill>
              <a:srgbClr val="282F39">
                <a:lumMod val="75000"/>
                <a:lumOff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0" name="Partial Circle 112">
              <a:extLst>
                <a:ext uri="{FF2B5EF4-FFF2-40B4-BE49-F238E27FC236}">
                  <a16:creationId xmlns:a16="http://schemas.microsoft.com/office/drawing/2014/main" xmlns="" id="{A8EC695F-3601-1A42-B54F-7C224A03E94B}"/>
                </a:ext>
              </a:extLst>
            </p:cNvPr>
            <p:cNvSpPr/>
            <p:nvPr/>
          </p:nvSpPr>
          <p:spPr>
            <a:xfrm>
              <a:off x="2521656" y="2033540"/>
              <a:ext cx="1987287" cy="1987287"/>
            </a:xfrm>
            <a:prstGeom prst="pie">
              <a:avLst>
                <a:gd name="adj1" fmla="val 16256083"/>
                <a:gd name="adj2" fmla="val 8679832"/>
              </a:avLst>
            </a:prstGeom>
            <a:solidFill>
              <a:srgbClr val="FCB41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82F39"/>
                </a:solidFill>
                <a:effectLst/>
                <a:uLnTx/>
                <a:uFillTx/>
                <a:latin typeface="Calibri" panose="020F0502020204030204"/>
                <a:ea typeface="+mn-ea"/>
                <a:cs typeface="+mn-cs"/>
              </a:endParaRPr>
            </a:p>
          </p:txBody>
        </p:sp>
        <p:sp>
          <p:nvSpPr>
            <p:cNvPr id="11" name="Oval 113">
              <a:extLst>
                <a:ext uri="{FF2B5EF4-FFF2-40B4-BE49-F238E27FC236}">
                  <a16:creationId xmlns:a16="http://schemas.microsoft.com/office/drawing/2014/main" xmlns="" id="{34073039-2729-3F4B-9073-2FEADEAFF188}"/>
                </a:ext>
              </a:extLst>
            </p:cNvPr>
            <p:cNvSpPr/>
            <p:nvPr/>
          </p:nvSpPr>
          <p:spPr>
            <a:xfrm>
              <a:off x="2771961" y="2272161"/>
              <a:ext cx="1510052" cy="1510047"/>
            </a:xfrm>
            <a:prstGeom prst="ellipse">
              <a:avLst/>
            </a:prstGeom>
            <a:solidFill>
              <a:srgbClr val="282F3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xmlns="" id="{EC9D10BE-D4F2-544E-BFE8-1C74ADC09F40}"/>
                </a:ext>
              </a:extLst>
            </p:cNvPr>
            <p:cNvSpPr txBox="1"/>
            <p:nvPr/>
          </p:nvSpPr>
          <p:spPr>
            <a:xfrm>
              <a:off x="2829689" y="2834617"/>
              <a:ext cx="1444151" cy="361418"/>
            </a:xfrm>
            <a:prstGeom prst="rect">
              <a:avLst/>
            </a:prstGeom>
            <a:noFill/>
          </p:spPr>
          <p:txBody>
            <a:bodyPr wrap="square" rtlCol="0">
              <a:spAutoFit/>
            </a:bodyPr>
            <a:lstStyle/>
            <a:p>
              <a:pPr algn="ctr" fontAlgn="auto">
                <a:spcBef>
                  <a:spcPts val="0"/>
                </a:spcBef>
                <a:spcAft>
                  <a:spcPts val="0"/>
                </a:spcAft>
                <a:defRPr/>
              </a:pPr>
              <a:r>
                <a:rPr lang="ru-RU" sz="3200" b="1" kern="0" dirty="0">
                  <a:solidFill>
                    <a:srgbClr val="FFFFFF"/>
                  </a:solidFill>
                  <a:latin typeface="Noto Sans" panose="020B0502040504020204" pitchFamily="34"/>
                  <a:ea typeface="Noto Sans" panose="020B0502040504020204" pitchFamily="34"/>
                  <a:cs typeface="Noto Sans" panose="020B0502040504020204" pitchFamily="34"/>
                </a:rPr>
                <a:t>75 Вт/м²</a:t>
              </a:r>
              <a:endParaRPr kumimoji="0" lang="en-GB" sz="3200" b="1" i="0" u="none" strike="noStrike" kern="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grpSp>
      <p:sp>
        <p:nvSpPr>
          <p:cNvPr id="40966" name="Rechteck 11">
            <a:extLst>
              <a:ext uri="{FF2B5EF4-FFF2-40B4-BE49-F238E27FC236}">
                <a16:creationId xmlns:a16="http://schemas.microsoft.com/office/drawing/2014/main" xmlns="" id="{FE30E380-4690-684B-B91B-D453EE85823D}"/>
              </a:ext>
            </a:extLst>
          </p:cNvPr>
          <p:cNvSpPr>
            <a:spLocks noChangeArrowheads="1"/>
          </p:cNvSpPr>
          <p:nvPr/>
        </p:nvSpPr>
        <p:spPr bwMode="auto">
          <a:xfrm>
            <a:off x="3551231" y="2381978"/>
            <a:ext cx="549480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algn="just" eaLnBrk="1" hangingPunct="1"/>
            <a:r>
              <a:rPr lang="ru-RU" b="1" dirty="0">
                <a:latin typeface="+mj-lt"/>
              </a:rPr>
              <a:t>Укладка и эффективная эксплуатация водяного обогреваемого пола возможна лишь в помещениях с уровнем </a:t>
            </a:r>
            <a:r>
              <a:rPr lang="ru-RU" b="1" dirty="0" err="1">
                <a:latin typeface="+mj-lt"/>
              </a:rPr>
              <a:t>теплопотерь</a:t>
            </a:r>
            <a:r>
              <a:rPr lang="ru-RU" b="1" dirty="0">
                <a:latin typeface="+mj-lt"/>
              </a:rPr>
              <a:t> менее 75 Вт/м².</a:t>
            </a:r>
            <a:endParaRPr lang="de-AT" altLang="ru-RU" b="1" dirty="0">
              <a:latin typeface="+mj-lt"/>
            </a:endParaRPr>
          </a:p>
        </p:txBody>
      </p:sp>
    </p:spTree>
    <p:extLst>
      <p:ext uri="{BB962C8B-B14F-4D97-AF65-F5344CB8AC3E}">
        <p14:creationId xmlns:p14="http://schemas.microsoft.com/office/powerpoint/2010/main" val="3785077947"/>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Foliennummernplatzhalter 5">
            <a:extLst>
              <a:ext uri="{FF2B5EF4-FFF2-40B4-BE49-F238E27FC236}">
                <a16:creationId xmlns:a16="http://schemas.microsoft.com/office/drawing/2014/main" xmlns="" id="{F921DE39-AE7C-B743-91B0-74C67856B8CA}"/>
              </a:ext>
            </a:extLst>
          </p:cNvPr>
          <p:cNvSpPr txBox="1">
            <a:spLocks/>
          </p:cNvSpPr>
          <p:nvPr/>
        </p:nvSpPr>
        <p:spPr bwMode="auto">
          <a:xfrm>
            <a:off x="6516688"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algn="r" eaLnBrk="1" hangingPunct="1"/>
            <a:fld id="{C31FD661-7965-664B-8784-C23622726C6A}" type="slidenum">
              <a:rPr lang="de-DE" altLang="ru-RU" sz="1000">
                <a:solidFill>
                  <a:schemeClr val="bg1"/>
                </a:solidFill>
                <a:latin typeface="Calibri" panose="020F0502020204030204" pitchFamily="34" charset="0"/>
              </a:rPr>
              <a:pPr algn="r" eaLnBrk="1" hangingPunct="1"/>
              <a:t>32</a:t>
            </a:fld>
            <a:endParaRPr lang="de-DE" altLang="ru-RU" sz="1000">
              <a:solidFill>
                <a:schemeClr val="bg1"/>
              </a:solidFill>
              <a:latin typeface="Calibri" panose="020F0502020204030204" pitchFamily="34" charset="0"/>
            </a:endParaRPr>
          </a:p>
        </p:txBody>
      </p:sp>
      <p:sp>
        <p:nvSpPr>
          <p:cNvPr id="40965" name="Textfeld 8">
            <a:extLst>
              <a:ext uri="{FF2B5EF4-FFF2-40B4-BE49-F238E27FC236}">
                <a16:creationId xmlns:a16="http://schemas.microsoft.com/office/drawing/2014/main" xmlns="" id="{7ACEF537-2ED9-F647-8DD3-6BD181FB785D}"/>
              </a:ext>
            </a:extLst>
          </p:cNvPr>
          <p:cNvSpPr txBox="1">
            <a:spLocks noChangeArrowheads="1"/>
          </p:cNvSpPr>
          <p:nvPr/>
        </p:nvSpPr>
        <p:spPr bwMode="auto">
          <a:xfrm>
            <a:off x="8027988" y="5229225"/>
            <a:ext cx="5953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eaLnBrk="1" hangingPunct="1"/>
            <a:r>
              <a:rPr lang="de-AT" altLang="ru-RU"/>
              <a:t>        </a:t>
            </a:r>
          </a:p>
        </p:txBody>
      </p:sp>
      <p:sp>
        <p:nvSpPr>
          <p:cNvPr id="40966" name="Rechteck 11">
            <a:extLst>
              <a:ext uri="{FF2B5EF4-FFF2-40B4-BE49-F238E27FC236}">
                <a16:creationId xmlns:a16="http://schemas.microsoft.com/office/drawing/2014/main" xmlns="" id="{FE30E380-4690-684B-B91B-D453EE85823D}"/>
              </a:ext>
            </a:extLst>
          </p:cNvPr>
          <p:cNvSpPr>
            <a:spLocks noChangeArrowheads="1"/>
          </p:cNvSpPr>
          <p:nvPr/>
        </p:nvSpPr>
        <p:spPr bwMode="auto">
          <a:xfrm>
            <a:off x="2972633" y="2598003"/>
            <a:ext cx="53641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algn="just" eaLnBrk="1" hangingPunct="1"/>
            <a:r>
              <a:rPr lang="ru-RU" dirty="0"/>
              <a:t>Укладка и эффективная эксплуатация водяного обогреваемого пола возможна лишь в помещениях с уровнем </a:t>
            </a:r>
            <a:r>
              <a:rPr lang="ru-RU" dirty="0" err="1"/>
              <a:t>теплопотерь</a:t>
            </a:r>
            <a:r>
              <a:rPr lang="ru-RU" dirty="0"/>
              <a:t> менее 80 Вт/м².</a:t>
            </a:r>
            <a:endParaRPr lang="de-AT" altLang="ru-RU" dirty="0">
              <a:latin typeface="Arial" panose="020B0604020202020204" pitchFamily="34" charset="0"/>
            </a:endParaRPr>
          </a:p>
        </p:txBody>
      </p:sp>
      <p:pic>
        <p:nvPicPr>
          <p:cNvPr id="21" name="Picture 2">
            <a:extLst>
              <a:ext uri="{FF2B5EF4-FFF2-40B4-BE49-F238E27FC236}">
                <a16:creationId xmlns:a16="http://schemas.microsoft.com/office/drawing/2014/main" xmlns="" id="{625D053D-15F2-DC40-84C5-3B00A453898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4955" y="764704"/>
            <a:ext cx="8382148" cy="6093296"/>
          </a:xfrm>
          <a:prstGeom prst="rect">
            <a:avLst/>
          </a:prstGeom>
          <a:noFill/>
          <a:ln w="9525">
            <a:noFill/>
            <a:miter lim="800000"/>
            <a:headEnd/>
            <a:tailEnd/>
          </a:ln>
        </p:spPr>
      </p:pic>
      <p:sp>
        <p:nvSpPr>
          <p:cNvPr id="6" name="Rechteck 11">
            <a:extLst>
              <a:ext uri="{FF2B5EF4-FFF2-40B4-BE49-F238E27FC236}">
                <a16:creationId xmlns:a16="http://schemas.microsoft.com/office/drawing/2014/main" xmlns="" id="{CA2529C8-906E-1840-B40E-BE1F6698729C}"/>
              </a:ext>
            </a:extLst>
          </p:cNvPr>
          <p:cNvSpPr>
            <a:spLocks noChangeArrowheads="1"/>
          </p:cNvSpPr>
          <p:nvPr/>
        </p:nvSpPr>
        <p:spPr bwMode="auto">
          <a:xfrm>
            <a:off x="6083696" y="980728"/>
            <a:ext cx="216496" cy="5877272"/>
          </a:xfrm>
          <a:prstGeom prst="rect">
            <a:avLst/>
          </a:prstGeom>
          <a:noFill/>
          <a:ln w="3810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algn="ctr" eaLnBrk="1" hangingPunct="1"/>
            <a:endParaRPr lang="de-DE" altLang="ru-RU"/>
          </a:p>
        </p:txBody>
      </p:sp>
    </p:spTree>
    <p:extLst>
      <p:ext uri="{BB962C8B-B14F-4D97-AF65-F5344CB8AC3E}">
        <p14:creationId xmlns:p14="http://schemas.microsoft.com/office/powerpoint/2010/main" val="3668065164"/>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Foliennummernplatzhalter 5">
            <a:extLst>
              <a:ext uri="{FF2B5EF4-FFF2-40B4-BE49-F238E27FC236}">
                <a16:creationId xmlns:a16="http://schemas.microsoft.com/office/drawing/2014/main" xmlns="" id="{F921DE39-AE7C-B743-91B0-74C67856B8CA}"/>
              </a:ext>
            </a:extLst>
          </p:cNvPr>
          <p:cNvSpPr txBox="1">
            <a:spLocks/>
          </p:cNvSpPr>
          <p:nvPr/>
        </p:nvSpPr>
        <p:spPr bwMode="auto">
          <a:xfrm>
            <a:off x="6516688"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algn="r" eaLnBrk="1" hangingPunct="1"/>
            <a:fld id="{C31FD661-7965-664B-8784-C23622726C6A}" type="slidenum">
              <a:rPr lang="de-DE" altLang="ru-RU" sz="1000">
                <a:solidFill>
                  <a:schemeClr val="bg1"/>
                </a:solidFill>
                <a:latin typeface="Calibri" panose="020F0502020204030204" pitchFamily="34" charset="0"/>
              </a:rPr>
              <a:pPr algn="r" eaLnBrk="1" hangingPunct="1"/>
              <a:t>33</a:t>
            </a:fld>
            <a:endParaRPr lang="de-DE" altLang="ru-RU" sz="1000">
              <a:solidFill>
                <a:schemeClr val="bg1"/>
              </a:solidFill>
              <a:latin typeface="Calibri" panose="020F0502020204030204" pitchFamily="34" charset="0"/>
            </a:endParaRPr>
          </a:p>
        </p:txBody>
      </p:sp>
      <p:sp>
        <p:nvSpPr>
          <p:cNvPr id="40965" name="Textfeld 8">
            <a:extLst>
              <a:ext uri="{FF2B5EF4-FFF2-40B4-BE49-F238E27FC236}">
                <a16:creationId xmlns:a16="http://schemas.microsoft.com/office/drawing/2014/main" xmlns="" id="{7ACEF537-2ED9-F647-8DD3-6BD181FB785D}"/>
              </a:ext>
            </a:extLst>
          </p:cNvPr>
          <p:cNvSpPr txBox="1">
            <a:spLocks noChangeArrowheads="1"/>
          </p:cNvSpPr>
          <p:nvPr/>
        </p:nvSpPr>
        <p:spPr bwMode="auto">
          <a:xfrm>
            <a:off x="8027988" y="5229225"/>
            <a:ext cx="5953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eaLnBrk="1" hangingPunct="1"/>
            <a:r>
              <a:rPr lang="de-AT" altLang="ru-RU"/>
              <a:t>        </a:t>
            </a:r>
          </a:p>
        </p:txBody>
      </p:sp>
      <p:pic>
        <p:nvPicPr>
          <p:cNvPr id="20" name="Picture 15" descr="page36image663444768">
            <a:extLst>
              <a:ext uri="{FF2B5EF4-FFF2-40B4-BE49-F238E27FC236}">
                <a16:creationId xmlns:a16="http://schemas.microsoft.com/office/drawing/2014/main" xmlns="" id="{E052CCA7-96E5-BF4C-B74B-E7DD8978E8B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56729" y="823493"/>
            <a:ext cx="7230541" cy="5681139"/>
          </a:xfrm>
          <a:prstGeom prst="rect">
            <a:avLst/>
          </a:prstGeom>
          <a:noFill/>
          <a:extLst>
            <a:ext uri="{909E8E84-426E-40DD-AFC4-6F175D3DCCD1}">
              <a14:hiddenFill xmlns:a14="http://schemas.microsoft.com/office/drawing/2010/main">
                <a:solidFill>
                  <a:srgbClr val="FFFFFF"/>
                </a:solidFill>
              </a14:hiddenFill>
            </a:ext>
          </a:extLst>
        </p:spPr>
      </p:pic>
      <p:cxnSp>
        <p:nvCxnSpPr>
          <p:cNvPr id="3" name="Прямая соединительная линия 2">
            <a:extLst>
              <a:ext uri="{FF2B5EF4-FFF2-40B4-BE49-F238E27FC236}">
                <a16:creationId xmlns:a16="http://schemas.microsoft.com/office/drawing/2014/main" xmlns="" id="{B4952EE9-CBDF-A840-9070-05F24FFE10D5}"/>
              </a:ext>
            </a:extLst>
          </p:cNvPr>
          <p:cNvCxnSpPr>
            <a:cxnSpLocks/>
          </p:cNvCxnSpPr>
          <p:nvPr/>
        </p:nvCxnSpPr>
        <p:spPr bwMode="auto">
          <a:xfrm>
            <a:off x="1475656" y="3284984"/>
            <a:ext cx="6840760" cy="0"/>
          </a:xfrm>
          <a:prstGeom prst="line">
            <a:avLst/>
          </a:prstGeom>
          <a:ln>
            <a:solidFill>
              <a:srgbClr val="FF0000"/>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81848578"/>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xmlns="" id="{5AD38871-F73F-5E43-A688-436374E84AF0}"/>
              </a:ext>
            </a:extLst>
          </p:cNvPr>
          <p:cNvSpPr>
            <a:spLocks noGrp="1"/>
          </p:cNvSpPr>
          <p:nvPr>
            <p:ph type="title" idx="4294967295"/>
          </p:nvPr>
        </p:nvSpPr>
        <p:spPr>
          <a:xfrm>
            <a:off x="0" y="44450"/>
            <a:ext cx="8172450" cy="638175"/>
          </a:xfrm>
        </p:spPr>
        <p:txBody>
          <a:bodyPr/>
          <a:lstStyle/>
          <a:p>
            <a:pPr algn="l"/>
            <a:r>
              <a:rPr kumimoji="0" lang="ru-RU" altLang="ru-RU" sz="2800">
                <a:solidFill>
                  <a:schemeClr val="bg1"/>
                </a:solidFill>
                <a:latin typeface="Arial" panose="020B0604020202020204" pitchFamily="34" charset="0"/>
                <a:cs typeface="Times New Roman" panose="02020603050405020304" pitchFamily="18" charset="0"/>
              </a:rPr>
              <a:t>Панельно-лучистое отопление</a:t>
            </a:r>
            <a:endParaRPr kumimoji="0" altLang="ru-RU" sz="2800">
              <a:solidFill>
                <a:schemeClr val="bg1"/>
              </a:solidFill>
              <a:latin typeface="Arial" panose="020B0604020202020204" pitchFamily="34" charset="0"/>
              <a:cs typeface="Times New Roman" panose="02020603050405020304" pitchFamily="18" charset="0"/>
            </a:endParaRPr>
          </a:p>
        </p:txBody>
      </p:sp>
      <p:sp>
        <p:nvSpPr>
          <p:cNvPr id="50179" name="Foliennummernplatzhalter 5">
            <a:extLst>
              <a:ext uri="{FF2B5EF4-FFF2-40B4-BE49-F238E27FC236}">
                <a16:creationId xmlns:a16="http://schemas.microsoft.com/office/drawing/2014/main" xmlns="" id="{BB790F80-F8F0-7349-826D-7857485B3079}"/>
              </a:ext>
            </a:extLst>
          </p:cNvPr>
          <p:cNvSpPr txBox="1">
            <a:spLocks/>
          </p:cNvSpPr>
          <p:nvPr/>
        </p:nvSpPr>
        <p:spPr bwMode="auto">
          <a:xfrm>
            <a:off x="6516688"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algn="r" eaLnBrk="1" hangingPunct="1"/>
            <a:fld id="{BC86B2E3-AF05-6747-935E-229C462AE628}" type="slidenum">
              <a:rPr lang="de-DE" altLang="ru-RU" sz="1000">
                <a:solidFill>
                  <a:schemeClr val="bg1"/>
                </a:solidFill>
                <a:latin typeface="Calibri" panose="020F0502020204030204" pitchFamily="34" charset="0"/>
              </a:rPr>
              <a:pPr algn="r" eaLnBrk="1" hangingPunct="1"/>
              <a:t>34</a:t>
            </a:fld>
            <a:endParaRPr lang="de-DE" altLang="ru-RU" sz="1000">
              <a:solidFill>
                <a:schemeClr val="bg1"/>
              </a:solidFill>
              <a:latin typeface="Calibri" panose="020F0502020204030204" pitchFamily="34" charset="0"/>
            </a:endParaRPr>
          </a:p>
        </p:txBody>
      </p:sp>
      <p:grpSp>
        <p:nvGrpSpPr>
          <p:cNvPr id="50180" name="Gruppieren 27">
            <a:extLst>
              <a:ext uri="{FF2B5EF4-FFF2-40B4-BE49-F238E27FC236}">
                <a16:creationId xmlns:a16="http://schemas.microsoft.com/office/drawing/2014/main" xmlns="" id="{3FC57A88-7258-AD4B-8926-4B64B0DEB1F2}"/>
              </a:ext>
            </a:extLst>
          </p:cNvPr>
          <p:cNvGrpSpPr>
            <a:grpSpLocks/>
          </p:cNvGrpSpPr>
          <p:nvPr/>
        </p:nvGrpSpPr>
        <p:grpSpPr bwMode="auto">
          <a:xfrm>
            <a:off x="0" y="717550"/>
            <a:ext cx="323850" cy="6165850"/>
            <a:chOff x="0" y="404664"/>
            <a:chExt cx="323528" cy="4932544"/>
          </a:xfrm>
        </p:grpSpPr>
        <p:sp>
          <p:nvSpPr>
            <p:cNvPr id="10" name="Rechteck 9">
              <a:extLst>
                <a:ext uri="{FF2B5EF4-FFF2-40B4-BE49-F238E27FC236}">
                  <a16:creationId xmlns:a16="http://schemas.microsoft.com/office/drawing/2014/main" xmlns="" id="{DE6E1A0D-C11E-8448-ABCA-24EBB7234063}"/>
                </a:ext>
              </a:extLst>
            </p:cNvPr>
            <p:cNvSpPr/>
            <p:nvPr/>
          </p:nvSpPr>
          <p:spPr bwMode="auto">
            <a:xfrm>
              <a:off x="0" y="404664"/>
              <a:ext cx="323528" cy="1656000"/>
            </a:xfrm>
            <a:prstGeom prst="rect">
              <a:avLst/>
            </a:prstGeom>
            <a:solidFill>
              <a:srgbClr val="908D86"/>
            </a:solidFill>
            <a:ln w="9525" cap="flat" cmpd="sng" algn="ctr">
              <a:solidFill>
                <a:srgbClr val="908D86"/>
              </a:solidFill>
              <a:prstDash val="solid"/>
              <a:round/>
              <a:headEnd type="none" w="med" len="med"/>
              <a:tailEnd type="none" w="med" len="med"/>
            </a:ln>
            <a:effectLst/>
          </p:spPr>
          <p:txBody>
            <a:bodyPr vert="vert270"/>
            <a:lstStyle/>
            <a:p>
              <a:pPr algn="ctr">
                <a:defRPr/>
              </a:pPr>
              <a:r>
                <a:rPr lang="de-AT" sz="1200" dirty="0">
                  <a:latin typeface="+mj-lt"/>
                  <a:cs typeface="Times New Roman" pitchFamily="18" charset="0"/>
                </a:rPr>
                <a:t>HERZ Group</a:t>
              </a:r>
              <a:endParaRPr lang="de-DE" sz="1200" dirty="0">
                <a:latin typeface="+mj-lt"/>
                <a:cs typeface="Times New Roman" pitchFamily="18" charset="0"/>
              </a:endParaRPr>
            </a:p>
          </p:txBody>
        </p:sp>
        <p:sp>
          <p:nvSpPr>
            <p:cNvPr id="11" name="Rechteck 10">
              <a:extLst>
                <a:ext uri="{FF2B5EF4-FFF2-40B4-BE49-F238E27FC236}">
                  <a16:creationId xmlns:a16="http://schemas.microsoft.com/office/drawing/2014/main" xmlns="" id="{D3EB7E68-F2D0-1244-A019-BE15F043EC11}"/>
                </a:ext>
              </a:extLst>
            </p:cNvPr>
            <p:cNvSpPr/>
            <p:nvPr/>
          </p:nvSpPr>
          <p:spPr bwMode="auto">
            <a:xfrm>
              <a:off x="0" y="2060848"/>
              <a:ext cx="323528" cy="1656000"/>
            </a:xfrm>
            <a:prstGeom prst="rect">
              <a:avLst/>
            </a:prstGeom>
            <a:solidFill>
              <a:srgbClr val="908D86"/>
            </a:solidFill>
            <a:ln w="9525" cap="flat" cmpd="sng" algn="ctr">
              <a:solidFill>
                <a:srgbClr val="908D86"/>
              </a:solidFill>
              <a:prstDash val="solid"/>
              <a:round/>
              <a:headEnd type="none" w="med" len="med"/>
              <a:tailEnd type="none" w="med" len="med"/>
            </a:ln>
            <a:effectLst/>
          </p:spPr>
          <p:txBody>
            <a:bodyPr vert="vert270"/>
            <a:lstStyle/>
            <a:p>
              <a:pPr algn="ctr">
                <a:defRPr/>
              </a:pPr>
              <a:r>
                <a:rPr lang="de-AT" sz="1200" dirty="0">
                  <a:solidFill>
                    <a:schemeClr val="accent3"/>
                  </a:solidFill>
                  <a:latin typeface="+mj-lt"/>
                  <a:cs typeface="Times New Roman" pitchFamily="18" charset="0"/>
                </a:rPr>
                <a:t>Products</a:t>
              </a:r>
              <a:endParaRPr lang="de-DE" dirty="0">
                <a:solidFill>
                  <a:schemeClr val="accent3"/>
                </a:solidFill>
                <a:latin typeface="+mj-lt"/>
                <a:cs typeface="Times New Roman" pitchFamily="18" charset="0"/>
              </a:endParaRPr>
            </a:p>
          </p:txBody>
        </p:sp>
        <p:sp>
          <p:nvSpPr>
            <p:cNvPr id="12" name="Rechteck 11">
              <a:extLst>
                <a:ext uri="{FF2B5EF4-FFF2-40B4-BE49-F238E27FC236}">
                  <a16:creationId xmlns:a16="http://schemas.microsoft.com/office/drawing/2014/main" xmlns="" id="{DFEE8D7E-80DC-3242-B22F-ACACF0B7288E}"/>
                </a:ext>
              </a:extLst>
            </p:cNvPr>
            <p:cNvSpPr/>
            <p:nvPr/>
          </p:nvSpPr>
          <p:spPr bwMode="auto">
            <a:xfrm>
              <a:off x="0" y="3681208"/>
              <a:ext cx="323528" cy="1656000"/>
            </a:xfrm>
            <a:prstGeom prst="rect">
              <a:avLst/>
            </a:prstGeom>
            <a:solidFill>
              <a:srgbClr val="908D86"/>
            </a:solidFill>
            <a:ln w="9525" cap="flat" cmpd="sng" algn="ctr">
              <a:solidFill>
                <a:srgbClr val="908D86"/>
              </a:solidFill>
              <a:prstDash val="solid"/>
              <a:round/>
              <a:headEnd type="none" w="med" len="med"/>
              <a:tailEnd type="none" w="med" len="med"/>
            </a:ln>
            <a:effectLst/>
          </p:spPr>
          <p:txBody>
            <a:bodyPr vert="vert270"/>
            <a:lstStyle/>
            <a:p>
              <a:pPr algn="ctr">
                <a:defRPr/>
              </a:pPr>
              <a:r>
                <a:rPr lang="de-AT" sz="1200" dirty="0">
                  <a:latin typeface="+mj-lt"/>
                  <a:cs typeface="Times New Roman" pitchFamily="18" charset="0"/>
                </a:rPr>
                <a:t>Projects</a:t>
              </a:r>
              <a:endParaRPr lang="de-DE" sz="1200" dirty="0">
                <a:latin typeface="+mj-lt"/>
                <a:cs typeface="Times New Roman" pitchFamily="18" charset="0"/>
              </a:endParaRPr>
            </a:p>
          </p:txBody>
        </p:sp>
      </p:grpSp>
      <p:sp>
        <p:nvSpPr>
          <p:cNvPr id="50181" name="Foliennummernplatzhalter 5">
            <a:extLst>
              <a:ext uri="{FF2B5EF4-FFF2-40B4-BE49-F238E27FC236}">
                <a16:creationId xmlns:a16="http://schemas.microsoft.com/office/drawing/2014/main" xmlns="" id="{41BF6D08-D731-B449-AD17-87FBD1833B21}"/>
              </a:ext>
            </a:extLst>
          </p:cNvPr>
          <p:cNvSpPr txBox="1">
            <a:spLocks/>
          </p:cNvSpPr>
          <p:nvPr/>
        </p:nvSpPr>
        <p:spPr bwMode="auto">
          <a:xfrm>
            <a:off x="6516688"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algn="r" eaLnBrk="1" hangingPunct="1"/>
            <a:fld id="{ABCD24FD-1177-A549-B9BF-4B9AE937BD7F}" type="slidenum">
              <a:rPr lang="de-DE" altLang="ru-RU" sz="1000">
                <a:solidFill>
                  <a:schemeClr val="bg1"/>
                </a:solidFill>
                <a:latin typeface="Calibri" panose="020F0502020204030204" pitchFamily="34" charset="0"/>
              </a:rPr>
              <a:pPr algn="r" eaLnBrk="1" hangingPunct="1"/>
              <a:t>34</a:t>
            </a:fld>
            <a:endParaRPr lang="de-DE" altLang="ru-RU" sz="1000">
              <a:solidFill>
                <a:schemeClr val="bg1"/>
              </a:solidFill>
              <a:latin typeface="Calibri" panose="020F0502020204030204" pitchFamily="34" charset="0"/>
            </a:endParaRPr>
          </a:p>
        </p:txBody>
      </p:sp>
      <p:sp>
        <p:nvSpPr>
          <p:cNvPr id="50182" name="Rectangle 3">
            <a:extLst>
              <a:ext uri="{FF2B5EF4-FFF2-40B4-BE49-F238E27FC236}">
                <a16:creationId xmlns:a16="http://schemas.microsoft.com/office/drawing/2014/main" xmlns="" id="{78967F0E-61FE-9E4D-B86E-BBBD76120AC9}"/>
              </a:ext>
            </a:extLst>
          </p:cNvPr>
          <p:cNvSpPr txBox="1">
            <a:spLocks noChangeArrowheads="1"/>
          </p:cNvSpPr>
          <p:nvPr/>
        </p:nvSpPr>
        <p:spPr bwMode="auto">
          <a:xfrm>
            <a:off x="395288" y="765175"/>
            <a:ext cx="4681537"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600">
                <a:solidFill>
                  <a:schemeClr val="tx1"/>
                </a:solidFill>
                <a:latin typeface="Times New Roman" panose="02020603050405020304" pitchFamily="18" charset="0"/>
                <a:cs typeface="Arial" panose="020B0604020202020204" pitchFamily="34" charset="0"/>
              </a:defRPr>
            </a:lvl1pPr>
            <a:lvl2pPr marL="800100" indent="-34290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FontTx/>
              <a:buChar char="•"/>
            </a:pPr>
            <a:r>
              <a:rPr lang="ru-RU" altLang="ru-RU" sz="2400" dirty="0">
                <a:solidFill>
                  <a:srgbClr val="231F20"/>
                </a:solidFill>
                <a:latin typeface="SPHeliconbg-Bold" charset="0"/>
              </a:rPr>
              <a:t>Фиксирующие</a:t>
            </a:r>
            <a:r>
              <a:rPr lang="ru-RU" altLang="ru-RU" sz="2400" b="1" dirty="0">
                <a:solidFill>
                  <a:srgbClr val="231F20"/>
                </a:solidFill>
                <a:latin typeface="SPHeliconbg-Bold" charset="0"/>
              </a:rPr>
              <a:t> </a:t>
            </a:r>
            <a:r>
              <a:rPr lang="ru-RU" altLang="ru-RU" sz="2400" dirty="0">
                <a:solidFill>
                  <a:srgbClr val="231F20"/>
                </a:solidFill>
                <a:latin typeface="SPHeliconbg-Bold" charset="0"/>
              </a:rPr>
              <a:t>шины </a:t>
            </a:r>
          </a:p>
          <a:p>
            <a:pPr eaLnBrk="1" hangingPunct="1">
              <a:spcBef>
                <a:spcPct val="20000"/>
              </a:spcBef>
              <a:buFontTx/>
              <a:buChar char="•"/>
            </a:pPr>
            <a:r>
              <a:rPr lang="ru-RU" altLang="ru-RU" sz="2400" dirty="0">
                <a:latin typeface="Arial" panose="020B0604020202020204" pitchFamily="34" charset="0"/>
              </a:rPr>
              <a:t>Маты для прокладки с и без изоляции</a:t>
            </a:r>
            <a:endParaRPr lang="en-GB" altLang="ru-RU" sz="2400" dirty="0">
              <a:latin typeface="Arial" panose="020B0604020202020204" pitchFamily="34" charset="0"/>
            </a:endParaRPr>
          </a:p>
          <a:p>
            <a:pPr eaLnBrk="1" hangingPunct="1">
              <a:spcBef>
                <a:spcPct val="20000"/>
              </a:spcBef>
              <a:buFontTx/>
              <a:buChar char="•"/>
            </a:pPr>
            <a:r>
              <a:rPr lang="ru-RU" altLang="ru-RU" sz="2400" dirty="0">
                <a:latin typeface="Arial" panose="020B0604020202020204" pitchFamily="34" charset="0"/>
              </a:rPr>
              <a:t>Распределители из латуни, нержавеющей стали и пластика</a:t>
            </a:r>
          </a:p>
          <a:p>
            <a:pPr eaLnBrk="1" hangingPunct="1">
              <a:spcBef>
                <a:spcPct val="20000"/>
              </a:spcBef>
              <a:buFontTx/>
              <a:buChar char="•"/>
            </a:pPr>
            <a:r>
              <a:rPr lang="ru-RU" altLang="ru-RU" sz="2400" dirty="0">
                <a:latin typeface="Arial" panose="020B0604020202020204" pitchFamily="34" charset="0"/>
              </a:rPr>
              <a:t>Готовые модули </a:t>
            </a:r>
            <a:r>
              <a:rPr lang="de-AT" altLang="ru-RU" sz="2400" dirty="0" err="1">
                <a:latin typeface="Arial" panose="020B0604020202020204" pitchFamily="34" charset="0"/>
              </a:rPr>
              <a:t>Compactfloor</a:t>
            </a:r>
            <a:endParaRPr lang="en-GB" altLang="ru-RU" sz="2400" dirty="0">
              <a:latin typeface="Arial" panose="020B0604020202020204" pitchFamily="34" charset="0"/>
            </a:endParaRPr>
          </a:p>
          <a:p>
            <a:pPr lvl="1" eaLnBrk="1" hangingPunct="1">
              <a:spcBef>
                <a:spcPct val="20000"/>
              </a:spcBef>
              <a:buFontTx/>
              <a:buChar char="•"/>
            </a:pPr>
            <a:endParaRPr lang="en-GB" altLang="ru-RU" sz="2400" dirty="0">
              <a:latin typeface="Arial" panose="020B0604020202020204" pitchFamily="34" charset="0"/>
            </a:endParaRPr>
          </a:p>
          <a:p>
            <a:pPr eaLnBrk="1" hangingPunct="1">
              <a:spcBef>
                <a:spcPct val="20000"/>
              </a:spcBef>
              <a:buFontTx/>
              <a:buChar char="•"/>
            </a:pPr>
            <a:endParaRPr lang="en-GB" altLang="ru-RU" sz="2400" dirty="0">
              <a:latin typeface="Arial" panose="020B0604020202020204" pitchFamily="34" charset="0"/>
            </a:endParaRPr>
          </a:p>
          <a:p>
            <a:pPr eaLnBrk="1" hangingPunct="1">
              <a:spcBef>
                <a:spcPct val="20000"/>
              </a:spcBef>
              <a:buFontTx/>
              <a:buChar char="•"/>
            </a:pPr>
            <a:endParaRPr lang="en-GB" altLang="ru-RU" sz="2400" dirty="0">
              <a:latin typeface="Arial" panose="020B0604020202020204" pitchFamily="34" charset="0"/>
            </a:endParaRPr>
          </a:p>
          <a:p>
            <a:pPr eaLnBrk="1" hangingPunct="1">
              <a:spcBef>
                <a:spcPct val="20000"/>
              </a:spcBef>
            </a:pPr>
            <a:endParaRPr lang="en-GB" altLang="ru-RU" sz="2400" dirty="0">
              <a:latin typeface="Arial" panose="020B0604020202020204" pitchFamily="34" charset="0"/>
            </a:endParaRPr>
          </a:p>
        </p:txBody>
      </p:sp>
      <p:pic>
        <p:nvPicPr>
          <p:cNvPr id="50183" name="Picture 23">
            <a:extLst>
              <a:ext uri="{FF2B5EF4-FFF2-40B4-BE49-F238E27FC236}">
                <a16:creationId xmlns:a16="http://schemas.microsoft.com/office/drawing/2014/main" xmlns="" id="{1F397780-0E37-BC47-A97A-A94403552C8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45275" y="5514975"/>
            <a:ext cx="249872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4" name="Picture 25">
            <a:extLst>
              <a:ext uri="{FF2B5EF4-FFF2-40B4-BE49-F238E27FC236}">
                <a16:creationId xmlns:a16="http://schemas.microsoft.com/office/drawing/2014/main" xmlns="" id="{FB002DDD-7CC5-6043-8D12-9D2CA8A64EB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67175" y="5589588"/>
            <a:ext cx="2498725"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0185" name="Gruppieren 20">
            <a:extLst>
              <a:ext uri="{FF2B5EF4-FFF2-40B4-BE49-F238E27FC236}">
                <a16:creationId xmlns:a16="http://schemas.microsoft.com/office/drawing/2014/main" xmlns="" id="{5469816B-DBCB-4042-A1A3-EAEF59BA0BA9}"/>
              </a:ext>
            </a:extLst>
          </p:cNvPr>
          <p:cNvGrpSpPr>
            <a:grpSpLocks/>
          </p:cNvGrpSpPr>
          <p:nvPr/>
        </p:nvGrpSpPr>
        <p:grpSpPr bwMode="auto">
          <a:xfrm>
            <a:off x="1258888" y="4149725"/>
            <a:ext cx="2305050" cy="2519363"/>
            <a:chOff x="2915816" y="1268760"/>
            <a:chExt cx="3527992" cy="4248472"/>
          </a:xfrm>
        </p:grpSpPr>
        <p:pic>
          <p:nvPicPr>
            <p:cNvPr id="50188" name="Picture 2" descr="X:\Normblätter &amp; Lieferprogramm\Archiv\Z_Archiv_Herz CDs vor Sept2015\ARCHIV\Archiv 2015 (Neuordnung)\Deutsch\3\3 C160 20.jpg">
              <a:extLst>
                <a:ext uri="{FF2B5EF4-FFF2-40B4-BE49-F238E27FC236}">
                  <a16:creationId xmlns:a16="http://schemas.microsoft.com/office/drawing/2014/main" xmlns="" id="{A6BF7EB4-72F1-ED4A-B64E-E7712C5916C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15816" y="1628800"/>
              <a:ext cx="2016224" cy="36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9" name="Picture 1" descr="I:\ftpinternational\LP 2018\Images - 3\HERZ-Line.jpg">
              <a:extLst>
                <a:ext uri="{FF2B5EF4-FFF2-40B4-BE49-F238E27FC236}">
                  <a16:creationId xmlns:a16="http://schemas.microsoft.com/office/drawing/2014/main" xmlns="" id="{DE444456-53B0-4441-B9C5-4CC66D05C5A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16016" y="1628800"/>
              <a:ext cx="1727792" cy="36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Gerade Verbindung 23">
              <a:extLst>
                <a:ext uri="{FF2B5EF4-FFF2-40B4-BE49-F238E27FC236}">
                  <a16:creationId xmlns:a16="http://schemas.microsoft.com/office/drawing/2014/main" xmlns="" id="{543139C4-B2E6-0C4D-AFBD-E32A5C67F0D2}"/>
                </a:ext>
              </a:extLst>
            </p:cNvPr>
            <p:cNvCxnSpPr/>
            <p:nvPr/>
          </p:nvCxnSpPr>
          <p:spPr>
            <a:xfrm>
              <a:off x="4716257" y="1268760"/>
              <a:ext cx="0" cy="4248472"/>
            </a:xfrm>
            <a:prstGeom prst="line">
              <a:avLst/>
            </a:prstGeom>
            <a:ln>
              <a:prstDash val="dash"/>
            </a:ln>
          </p:spPr>
          <p:style>
            <a:lnRef idx="2">
              <a:schemeClr val="dk1"/>
            </a:lnRef>
            <a:fillRef idx="0">
              <a:schemeClr val="dk1"/>
            </a:fillRef>
            <a:effectRef idx="1">
              <a:schemeClr val="dk1"/>
            </a:effectRef>
            <a:fontRef idx="minor">
              <a:schemeClr val="tx1"/>
            </a:fontRef>
          </p:style>
        </p:cxnSp>
      </p:grpSp>
      <p:pic>
        <p:nvPicPr>
          <p:cNvPr id="50186" name="Picture 2" descr="C:\Users\brazumeyko\Desktop\Presentation.jpg">
            <a:extLst>
              <a:ext uri="{FF2B5EF4-FFF2-40B4-BE49-F238E27FC236}">
                <a16:creationId xmlns:a16="http://schemas.microsoft.com/office/drawing/2014/main" xmlns="" id="{107DE562-9410-074B-B59A-451A79665510}"/>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364163" y="981075"/>
            <a:ext cx="3622675"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6" name="Gerade Verbindung 25">
            <a:extLst>
              <a:ext uri="{FF2B5EF4-FFF2-40B4-BE49-F238E27FC236}">
                <a16:creationId xmlns:a16="http://schemas.microsoft.com/office/drawing/2014/main" xmlns="" id="{EE4465FE-9959-EA4E-B33F-70F6FEF29F3C}"/>
              </a:ext>
            </a:extLst>
          </p:cNvPr>
          <p:cNvCxnSpPr/>
          <p:nvPr/>
        </p:nvCxnSpPr>
        <p:spPr bwMode="auto">
          <a:xfrm>
            <a:off x="6732588" y="836613"/>
            <a:ext cx="0" cy="4608512"/>
          </a:xfrm>
          <a:prstGeom prst="line">
            <a:avLst/>
          </a:prstGeom>
          <a:ln>
            <a:prstDash val="dash"/>
            <a:headEnd type="none" w="med" len="med"/>
            <a:tailEnd type="none" w="med" len="med"/>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705988192"/>
      </p:ext>
    </p:extLst>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Bild 2" descr="1 4006 20">
            <a:extLst>
              <a:ext uri="{FF2B5EF4-FFF2-40B4-BE49-F238E27FC236}">
                <a16:creationId xmlns:a16="http://schemas.microsoft.com/office/drawing/2014/main" xmlns="" id="{4EF5B3BC-7DDB-0B4C-9173-D9367808CDDB}"/>
              </a:ext>
            </a:extLst>
          </p:cNvPr>
          <p:cNvPicPr>
            <a:picLocks noChangeAspect="1" noChangeArrowheads="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107950" y="3659188"/>
            <a:ext cx="3001963"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herz_titel_ok.jpg" descr="/Users/bg/Desktop/Herz_Präsentation/PPT_2011-05-09/herz_titel_ok.jpg">
            <a:extLst>
              <a:ext uri="{FF2B5EF4-FFF2-40B4-BE49-F238E27FC236}">
                <a16:creationId xmlns:a16="http://schemas.microsoft.com/office/drawing/2014/main" xmlns="" id="{3DB3246C-CFB3-1E48-B161-57B1077D26C4}"/>
              </a:ext>
            </a:extLst>
          </p:cNvPr>
          <p:cNvPicPr>
            <a:picLocks noChangeAspect="1"/>
          </p:cNvPicPr>
          <p:nvPr/>
        </p:nvPicPr>
        <p:blipFill>
          <a:blip r:embed="rId3" r:link="rId4" cstate="email">
            <a:extLst>
              <a:ext uri="{28A0092B-C50C-407E-A947-70E740481C1C}">
                <a14:useLocalDpi xmlns:a14="http://schemas.microsoft.com/office/drawing/2010/main"/>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5">
            <a:extLst>
              <a:ext uri="{FF2B5EF4-FFF2-40B4-BE49-F238E27FC236}">
                <a16:creationId xmlns:a16="http://schemas.microsoft.com/office/drawing/2014/main" xmlns="" id="{847B68A5-C345-E748-8060-A4F7751D4EE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30950" y="3657600"/>
            <a:ext cx="2762250"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6">
            <a:extLst>
              <a:ext uri="{FF2B5EF4-FFF2-40B4-BE49-F238E27FC236}">
                <a16:creationId xmlns:a16="http://schemas.microsoft.com/office/drawing/2014/main" xmlns="" id="{752C067F-B96F-8B4F-86EC-493E5079668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217863" y="3657600"/>
            <a:ext cx="3051175"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herz_titel_ok.jpg" descr="/Users/bg/Desktop/Herz_Präsentation/PPT_2011-05-09/herz_titel_ok.jpg">
            <a:extLst>
              <a:ext uri="{FF2B5EF4-FFF2-40B4-BE49-F238E27FC236}">
                <a16:creationId xmlns:a16="http://schemas.microsoft.com/office/drawing/2014/main" xmlns="" id="{696E4E00-8CB2-EB4A-802B-3B2CF9B10BD9}"/>
              </a:ext>
            </a:extLst>
          </p:cNvPr>
          <p:cNvPicPr>
            <a:picLocks noChangeAspect="1"/>
          </p:cNvPicPr>
          <p:nvPr/>
        </p:nvPicPr>
        <p:blipFill>
          <a:blip r:embed="rId7" r:link="rId4" cstate="email">
            <a:extLst>
              <a:ext uri="{28A0092B-C50C-407E-A947-70E740481C1C}">
                <a14:useLocalDpi xmlns:a14="http://schemas.microsoft.com/office/drawing/2010/main"/>
              </a:ext>
            </a:extLst>
          </a:blip>
          <a:srcRect/>
          <a:stretch>
            <a:fillRect/>
          </a:stretch>
        </p:blipFill>
        <p:spPr bwMode="auto">
          <a:xfrm>
            <a:off x="1187450" y="0"/>
            <a:ext cx="7956550"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Bild 2" descr="1 4006 20">
            <a:extLst>
              <a:ext uri="{FF2B5EF4-FFF2-40B4-BE49-F238E27FC236}">
                <a16:creationId xmlns:a16="http://schemas.microsoft.com/office/drawing/2014/main" xmlns="" id="{25F61C29-C85B-B94A-9201-90CB6A51EBD4}"/>
              </a:ext>
            </a:extLst>
          </p:cNvPr>
          <p:cNvPicPr>
            <a:picLocks noChangeAspect="1" noChangeArrowheads="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107950" y="3659188"/>
            <a:ext cx="3001963"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11">
            <a:extLst>
              <a:ext uri="{FF2B5EF4-FFF2-40B4-BE49-F238E27FC236}">
                <a16:creationId xmlns:a16="http://schemas.microsoft.com/office/drawing/2014/main" xmlns="" id="{2F5F072D-18B6-9947-BD7A-618002DDC8A2}"/>
              </a:ext>
            </a:extLst>
          </p:cNvPr>
          <p:cNvPicPr>
            <a:picLocks noChangeAspect="1"/>
          </p:cNvPicPr>
          <p:nvPr/>
        </p:nvPicPr>
        <p:blipFill>
          <a:blip r:embed="rId8" cstate="email">
            <a:extLst>
              <a:ext uri="{28A0092B-C50C-407E-A947-70E740481C1C}">
                <a14:useLocalDpi xmlns:a14="http://schemas.microsoft.com/office/drawing/2010/main"/>
              </a:ext>
            </a:extLst>
          </a:blip>
          <a:srcRect t="-189"/>
          <a:stretch>
            <a:fillRect/>
          </a:stretch>
        </p:blipFill>
        <p:spPr bwMode="auto">
          <a:xfrm>
            <a:off x="686467" y="3730626"/>
            <a:ext cx="1857375" cy="289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4" name="Titel 22">
            <a:extLst>
              <a:ext uri="{FF2B5EF4-FFF2-40B4-BE49-F238E27FC236}">
                <a16:creationId xmlns:a16="http://schemas.microsoft.com/office/drawing/2014/main" xmlns="" id="{9E001C04-5613-764A-8E1F-CE16B7F6F6A9}"/>
              </a:ext>
            </a:extLst>
          </p:cNvPr>
          <p:cNvSpPr>
            <a:spLocks noGrp="1"/>
          </p:cNvSpPr>
          <p:nvPr>
            <p:ph type="ctrTitle" idx="4294967295"/>
          </p:nvPr>
        </p:nvSpPr>
        <p:spPr>
          <a:xfrm>
            <a:off x="531276" y="1700808"/>
            <a:ext cx="7437437" cy="1151905"/>
          </a:xfrm>
        </p:spPr>
        <p:txBody>
          <a:bodyPr lIns="0" tIns="0" rIns="0" bIns="0" anchor="t"/>
          <a:lstStyle/>
          <a:p>
            <a:pPr algn="l" eaLnBrk="1" hangingPunct="1"/>
            <a:r>
              <a:rPr kumimoji="0" lang="ru-RU" altLang="ru-RU" sz="4400" dirty="0">
                <a:solidFill>
                  <a:srgbClr val="FFFFFF"/>
                </a:solidFill>
                <a:latin typeface="HelveticaNeueLT Std" pitchFamily="34" charset="0"/>
                <a:cs typeface="Arial" panose="020B0604020202020204" pitchFamily="34" charset="0"/>
              </a:rPr>
              <a:t>Охлаждение</a:t>
            </a:r>
            <a:endParaRPr kumimoji="0" lang="de-DE" altLang="ru-RU" sz="2400" dirty="0">
              <a:solidFill>
                <a:srgbClr val="FFFFFF"/>
              </a:solidFill>
              <a:latin typeface="HelveticaNeueLT Std" pitchFamily="34" charset="0"/>
              <a:cs typeface="Arial" panose="020B0604020202020204" pitchFamily="34" charset="0"/>
            </a:endParaRPr>
          </a:p>
        </p:txBody>
      </p:sp>
    </p:spTree>
    <p:extLst>
      <p:ext uri="{BB962C8B-B14F-4D97-AF65-F5344CB8AC3E}">
        <p14:creationId xmlns:p14="http://schemas.microsoft.com/office/powerpoint/2010/main" val="3241446009"/>
      </p:ext>
    </p:extLst>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Foliennummernplatzhalter 5">
            <a:extLst>
              <a:ext uri="{FF2B5EF4-FFF2-40B4-BE49-F238E27FC236}">
                <a16:creationId xmlns:a16="http://schemas.microsoft.com/office/drawing/2014/main" xmlns="" id="{F921DE39-AE7C-B743-91B0-74C67856B8CA}"/>
              </a:ext>
            </a:extLst>
          </p:cNvPr>
          <p:cNvSpPr txBox="1">
            <a:spLocks/>
          </p:cNvSpPr>
          <p:nvPr/>
        </p:nvSpPr>
        <p:spPr bwMode="auto">
          <a:xfrm>
            <a:off x="6516688"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algn="r" eaLnBrk="1" hangingPunct="1"/>
            <a:fld id="{C31FD661-7965-664B-8784-C23622726C6A}" type="slidenum">
              <a:rPr lang="de-DE" altLang="ru-RU" sz="1000">
                <a:solidFill>
                  <a:schemeClr val="bg1"/>
                </a:solidFill>
                <a:latin typeface="Calibri" panose="020F0502020204030204" pitchFamily="34" charset="0"/>
              </a:rPr>
              <a:pPr algn="r" eaLnBrk="1" hangingPunct="1"/>
              <a:t>36</a:t>
            </a:fld>
            <a:endParaRPr lang="de-DE" altLang="ru-RU" sz="1000">
              <a:solidFill>
                <a:schemeClr val="bg1"/>
              </a:solidFill>
              <a:latin typeface="Calibri" panose="020F0502020204030204" pitchFamily="34" charset="0"/>
            </a:endParaRPr>
          </a:p>
        </p:txBody>
      </p:sp>
      <p:sp>
        <p:nvSpPr>
          <p:cNvPr id="40965" name="Textfeld 8">
            <a:extLst>
              <a:ext uri="{FF2B5EF4-FFF2-40B4-BE49-F238E27FC236}">
                <a16:creationId xmlns:a16="http://schemas.microsoft.com/office/drawing/2014/main" xmlns="" id="{7ACEF537-2ED9-F647-8DD3-6BD181FB785D}"/>
              </a:ext>
            </a:extLst>
          </p:cNvPr>
          <p:cNvSpPr txBox="1">
            <a:spLocks noChangeArrowheads="1"/>
          </p:cNvSpPr>
          <p:nvPr/>
        </p:nvSpPr>
        <p:spPr bwMode="auto">
          <a:xfrm>
            <a:off x="8027988" y="5229225"/>
            <a:ext cx="5953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eaLnBrk="1" hangingPunct="1"/>
            <a:r>
              <a:rPr lang="de-AT" altLang="ru-RU"/>
              <a:t>        </a:t>
            </a:r>
          </a:p>
        </p:txBody>
      </p:sp>
      <p:grpSp>
        <p:nvGrpSpPr>
          <p:cNvPr id="7" name="Group 109">
            <a:extLst>
              <a:ext uri="{FF2B5EF4-FFF2-40B4-BE49-F238E27FC236}">
                <a16:creationId xmlns:a16="http://schemas.microsoft.com/office/drawing/2014/main" xmlns="" id="{85807CBD-E18E-D74F-BA2D-CA5D0C553019}"/>
              </a:ext>
            </a:extLst>
          </p:cNvPr>
          <p:cNvGrpSpPr/>
          <p:nvPr/>
        </p:nvGrpSpPr>
        <p:grpSpPr>
          <a:xfrm>
            <a:off x="643903" y="1916832"/>
            <a:ext cx="3168352" cy="3829247"/>
            <a:chOff x="2521656" y="2033540"/>
            <a:chExt cx="1988122" cy="2366653"/>
          </a:xfrm>
        </p:grpSpPr>
        <p:sp>
          <p:nvSpPr>
            <p:cNvPr id="8" name="Oval 110">
              <a:extLst>
                <a:ext uri="{FF2B5EF4-FFF2-40B4-BE49-F238E27FC236}">
                  <a16:creationId xmlns:a16="http://schemas.microsoft.com/office/drawing/2014/main" xmlns="" id="{E70458EA-F578-3948-BB8D-09D614597A49}"/>
                </a:ext>
              </a:extLst>
            </p:cNvPr>
            <p:cNvSpPr/>
            <p:nvPr/>
          </p:nvSpPr>
          <p:spPr>
            <a:xfrm>
              <a:off x="2668004" y="4164229"/>
              <a:ext cx="1731876" cy="235964"/>
            </a:xfrm>
            <a:prstGeom prst="ellipse">
              <a:avLst/>
            </a:prstGeom>
            <a:solidFill>
              <a:srgbClr val="000000">
                <a:alpha val="1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9" name="Oval 111">
              <a:extLst>
                <a:ext uri="{FF2B5EF4-FFF2-40B4-BE49-F238E27FC236}">
                  <a16:creationId xmlns:a16="http://schemas.microsoft.com/office/drawing/2014/main" xmlns="" id="{9193A573-E1BA-C545-AB1F-B7F0F8ECD419}"/>
                </a:ext>
              </a:extLst>
            </p:cNvPr>
            <p:cNvSpPr/>
            <p:nvPr/>
          </p:nvSpPr>
          <p:spPr>
            <a:xfrm>
              <a:off x="2523328" y="2034385"/>
              <a:ext cx="1986450" cy="1986443"/>
            </a:xfrm>
            <a:prstGeom prst="ellipse">
              <a:avLst/>
            </a:prstGeom>
            <a:solidFill>
              <a:srgbClr val="282F39">
                <a:lumMod val="75000"/>
                <a:lumOff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0" name="Partial Circle 112">
              <a:extLst>
                <a:ext uri="{FF2B5EF4-FFF2-40B4-BE49-F238E27FC236}">
                  <a16:creationId xmlns:a16="http://schemas.microsoft.com/office/drawing/2014/main" xmlns="" id="{A8EC695F-3601-1A42-B54F-7C224A03E94B}"/>
                </a:ext>
              </a:extLst>
            </p:cNvPr>
            <p:cNvSpPr/>
            <p:nvPr/>
          </p:nvSpPr>
          <p:spPr>
            <a:xfrm>
              <a:off x="2521656" y="2033540"/>
              <a:ext cx="1987287" cy="1987287"/>
            </a:xfrm>
            <a:prstGeom prst="pie">
              <a:avLst>
                <a:gd name="adj1" fmla="val 16256083"/>
                <a:gd name="adj2" fmla="val 16894232"/>
              </a:avLst>
            </a:prstGeom>
            <a:solidFill>
              <a:srgbClr val="5B92D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82F39"/>
                </a:solidFill>
                <a:effectLst/>
                <a:uLnTx/>
                <a:uFillTx/>
                <a:latin typeface="Calibri" panose="020F0502020204030204"/>
                <a:ea typeface="+mn-ea"/>
                <a:cs typeface="+mn-cs"/>
              </a:endParaRPr>
            </a:p>
          </p:txBody>
        </p:sp>
        <p:sp>
          <p:nvSpPr>
            <p:cNvPr id="11" name="Oval 113">
              <a:extLst>
                <a:ext uri="{FF2B5EF4-FFF2-40B4-BE49-F238E27FC236}">
                  <a16:creationId xmlns:a16="http://schemas.microsoft.com/office/drawing/2014/main" xmlns="" id="{34073039-2729-3F4B-9073-2FEADEAFF188}"/>
                </a:ext>
              </a:extLst>
            </p:cNvPr>
            <p:cNvSpPr/>
            <p:nvPr/>
          </p:nvSpPr>
          <p:spPr>
            <a:xfrm>
              <a:off x="2771961" y="2272161"/>
              <a:ext cx="1510052" cy="1510047"/>
            </a:xfrm>
            <a:prstGeom prst="ellipse">
              <a:avLst/>
            </a:prstGeom>
            <a:solidFill>
              <a:srgbClr val="282F3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xmlns="" id="{EC9D10BE-D4F2-544E-BFE8-1C74ADC09F40}"/>
                </a:ext>
              </a:extLst>
            </p:cNvPr>
            <p:cNvSpPr txBox="1"/>
            <p:nvPr/>
          </p:nvSpPr>
          <p:spPr>
            <a:xfrm>
              <a:off x="2829689" y="2834617"/>
              <a:ext cx="1444151" cy="361418"/>
            </a:xfrm>
            <a:prstGeom prst="rect">
              <a:avLst/>
            </a:prstGeom>
            <a:noFill/>
          </p:spPr>
          <p:txBody>
            <a:bodyPr wrap="square" rtlCol="0">
              <a:spAutoFit/>
            </a:bodyPr>
            <a:lstStyle/>
            <a:p>
              <a:pPr algn="ctr" fontAlgn="auto">
                <a:spcBef>
                  <a:spcPts val="0"/>
                </a:spcBef>
                <a:spcAft>
                  <a:spcPts val="0"/>
                </a:spcAft>
                <a:defRPr/>
              </a:pPr>
              <a:r>
                <a:rPr lang="de-AT" sz="3200" b="1" kern="0" dirty="0">
                  <a:solidFill>
                    <a:srgbClr val="FFFFFF"/>
                  </a:solidFill>
                  <a:latin typeface="Noto Sans" panose="020B0502040504020204" pitchFamily="34"/>
                  <a:ea typeface="Noto Sans" panose="020B0502040504020204" pitchFamily="34"/>
                  <a:cs typeface="Noto Sans" panose="020B0502040504020204" pitchFamily="34"/>
                </a:rPr>
                <a:t>2%</a:t>
              </a:r>
              <a:endParaRPr kumimoji="0" lang="en-GB" sz="3200" b="1" i="0" u="none" strike="noStrike" kern="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grpSp>
      <p:sp>
        <p:nvSpPr>
          <p:cNvPr id="40966" name="Rechteck 11">
            <a:extLst>
              <a:ext uri="{FF2B5EF4-FFF2-40B4-BE49-F238E27FC236}">
                <a16:creationId xmlns:a16="http://schemas.microsoft.com/office/drawing/2014/main" xmlns="" id="{FE30E380-4690-684B-B91B-D453EE85823D}"/>
              </a:ext>
            </a:extLst>
          </p:cNvPr>
          <p:cNvSpPr>
            <a:spLocks noChangeArrowheads="1"/>
          </p:cNvSpPr>
          <p:nvPr/>
        </p:nvSpPr>
        <p:spPr bwMode="auto">
          <a:xfrm>
            <a:off x="3666851" y="2381978"/>
            <a:ext cx="549480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algn="just" eaLnBrk="1" hangingPunct="1"/>
            <a:r>
              <a:rPr lang="ru-RU" altLang="ru-RU" b="1" dirty="0">
                <a:latin typeface="+mj-lt"/>
              </a:rPr>
              <a:t>Доля потребления энергии системами холодоснабжения из общего количества систем ОВК в ЕС  находится на отметке в 2 %. Данный показатель будет увеличиваться в ближайшие годы за счет роста необходимости холодоснабжения гражданского строительства.</a:t>
            </a:r>
          </a:p>
        </p:txBody>
      </p:sp>
    </p:spTree>
    <p:extLst>
      <p:ext uri="{BB962C8B-B14F-4D97-AF65-F5344CB8AC3E}">
        <p14:creationId xmlns:p14="http://schemas.microsoft.com/office/powerpoint/2010/main" val="2096767036"/>
      </p:ext>
    </p:extLst>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457200" y="414338"/>
            <a:ext cx="8229600" cy="1143000"/>
          </a:xfrm>
        </p:spPr>
        <p:txBody>
          <a:bodyPr/>
          <a:lstStyle/>
          <a:p>
            <a:pPr>
              <a:defRPr/>
            </a:pPr>
            <a:r>
              <a:rPr lang="en-GB" sz="2800" b="1" kern="1200" dirty="0" err="1">
                <a:latin typeface="Verdana" pitchFamily="34" charset="0"/>
                <a:ea typeface="+mn-ea"/>
                <a:cs typeface="+mn-cs"/>
              </a:rPr>
              <a:t>HerzCON</a:t>
            </a:r>
            <a:endParaRPr lang="en-GB" sz="2800" b="1" kern="1200" dirty="0">
              <a:latin typeface="Verdana" pitchFamily="34" charset="0"/>
              <a:ea typeface="+mn-ea"/>
              <a:cs typeface="+mn-cs"/>
            </a:endParaRPr>
          </a:p>
        </p:txBody>
      </p:sp>
      <p:sp>
        <p:nvSpPr>
          <p:cNvPr id="3075" name="Textfeld 3"/>
          <p:cNvSpPr txBox="1">
            <a:spLocks noChangeArrowheads="1"/>
          </p:cNvSpPr>
          <p:nvPr/>
        </p:nvSpPr>
        <p:spPr bwMode="auto">
          <a:xfrm>
            <a:off x="1476375" y="5589588"/>
            <a:ext cx="6264275" cy="830997"/>
          </a:xfrm>
          <a:prstGeom prst="rect">
            <a:avLst/>
          </a:prstGeom>
          <a:noFill/>
          <a:ln w="9525">
            <a:noFill/>
            <a:miter lim="800000"/>
            <a:headEnd/>
            <a:tailEnd/>
          </a:ln>
        </p:spPr>
        <p:txBody>
          <a:bodyPr>
            <a:spAutoFit/>
          </a:bodyPr>
          <a:lstStyle/>
          <a:p>
            <a:pPr algn="ctr">
              <a:buClr>
                <a:srgbClr val="000000"/>
              </a:buClr>
              <a:buSzPct val="100000"/>
              <a:buFont typeface="Times New Roman" pitchFamily="18" charset="0"/>
              <a:buNone/>
            </a:pPr>
            <a:r>
              <a:rPr lang="ru-RU" altLang="en-US" dirty="0">
                <a:solidFill>
                  <a:schemeClr val="tx1"/>
                </a:solidFill>
                <a:latin typeface="Verdana" pitchFamily="34" charset="0"/>
              </a:rPr>
              <a:t>Простое и надежное подключение </a:t>
            </a:r>
            <a:r>
              <a:rPr lang="ru-RU" altLang="en-US" dirty="0" err="1">
                <a:solidFill>
                  <a:schemeClr val="tx1"/>
                </a:solidFill>
                <a:latin typeface="Verdana" pitchFamily="34" charset="0"/>
              </a:rPr>
              <a:t>фанкойлов</a:t>
            </a:r>
            <a:endParaRPr lang="de-AT" altLang="en-US" dirty="0">
              <a:solidFill>
                <a:schemeClr val="tx1"/>
              </a:solidFill>
            </a:endParaRPr>
          </a:p>
        </p:txBody>
      </p:sp>
      <p:pic>
        <p:nvPicPr>
          <p:cNvPr id="176130" name="Picture 2" descr="X:\Anwendungstechnik\Publikationen\Normblätter\Aktuell\ME data sheets draft\C4\Connect 4\Compact Connect 4_en_1115 Ordner\Compact Connect 4 INS\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55776" y="1484784"/>
            <a:ext cx="4032448" cy="4032448"/>
          </a:xfrm>
          <a:prstGeom prst="rect">
            <a:avLst/>
          </a:prstGeom>
          <a:noFill/>
        </p:spPr>
      </p:pic>
    </p:spTree>
    <p:extLst>
      <p:ext uri="{BB962C8B-B14F-4D97-AF65-F5344CB8AC3E}">
        <p14:creationId xmlns:p14="http://schemas.microsoft.com/office/powerpoint/2010/main" val="82347879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457200" y="1341438"/>
            <a:ext cx="8229600" cy="4525962"/>
          </a:xfrm>
        </p:spPr>
        <p:txBody>
          <a:bodyPr/>
          <a:lstStyle/>
          <a:p>
            <a:pPr>
              <a:lnSpc>
                <a:spcPct val="80000"/>
              </a:lnSpc>
              <a:buClr>
                <a:srgbClr val="FF0000"/>
              </a:buClr>
              <a:buSzPct val="80000"/>
              <a:buFont typeface="Wingdings" pitchFamily="2" charset="2"/>
              <a:buNone/>
            </a:pPr>
            <a:r>
              <a:rPr lang="ru-RU" altLang="en-US" sz="2000" dirty="0">
                <a:solidFill>
                  <a:sysClr val="windowText" lastClr="000000"/>
                </a:solidFill>
                <a:latin typeface="Verdana" pitchFamily="34" charset="0"/>
              </a:rPr>
              <a:t>Обзор системы</a:t>
            </a:r>
          </a:p>
          <a:p>
            <a:pPr>
              <a:lnSpc>
                <a:spcPct val="80000"/>
              </a:lnSpc>
              <a:buClr>
                <a:srgbClr val="FF0000"/>
              </a:buClr>
              <a:buSzPct val="80000"/>
              <a:buFont typeface="Arial" charset="0"/>
              <a:buChar char="•"/>
            </a:pPr>
            <a:r>
              <a:rPr lang="ru-RU" altLang="en-US" sz="2000" dirty="0">
                <a:solidFill>
                  <a:sysClr val="windowText" lastClr="000000"/>
                </a:solidFill>
                <a:latin typeface="Verdana" pitchFamily="34" charset="0"/>
              </a:rPr>
              <a:t>Системы отопления, вентиляции и кондиционирования воздуха обычно состоят из </a:t>
            </a:r>
            <a:r>
              <a:rPr lang="ru-RU" altLang="en-US" sz="2000" dirty="0" err="1">
                <a:solidFill>
                  <a:sysClr val="windowText" lastClr="000000"/>
                </a:solidFill>
                <a:latin typeface="Verdana" pitchFamily="34" charset="0"/>
              </a:rPr>
              <a:t>фанкойлов</a:t>
            </a:r>
            <a:r>
              <a:rPr lang="ru-RU" altLang="en-US" sz="2000" dirty="0">
                <a:solidFill>
                  <a:sysClr val="windowText" lastClr="000000"/>
                </a:solidFill>
                <a:latin typeface="Verdana" pitchFamily="34" charset="0"/>
              </a:rPr>
              <a:t> с нагревательными и охлаждающими змеевиками.</a:t>
            </a:r>
          </a:p>
          <a:p>
            <a:pPr>
              <a:lnSpc>
                <a:spcPct val="80000"/>
              </a:lnSpc>
              <a:buClr>
                <a:srgbClr val="FF0000"/>
              </a:buClr>
              <a:buSzPct val="80000"/>
              <a:buFont typeface="Arial" charset="0"/>
              <a:buChar char="•"/>
            </a:pPr>
            <a:r>
              <a:rPr lang="ru-RU" altLang="en-US" sz="2000" dirty="0">
                <a:solidFill>
                  <a:sysClr val="windowText" lastClr="000000"/>
                </a:solidFill>
                <a:latin typeface="Verdana" pitchFamily="34" charset="0"/>
              </a:rPr>
              <a:t>Фильтры необходимы для обеспечения удаления грязи на стадии промывки</a:t>
            </a:r>
          </a:p>
          <a:p>
            <a:pPr>
              <a:lnSpc>
                <a:spcPct val="80000"/>
              </a:lnSpc>
              <a:buClr>
                <a:srgbClr val="FF0000"/>
              </a:buClr>
              <a:buSzPct val="80000"/>
              <a:buFont typeface="Arial" charset="0"/>
              <a:buChar char="•"/>
            </a:pPr>
            <a:r>
              <a:rPr lang="ru-RU" altLang="en-US" sz="2000" dirty="0">
                <a:solidFill>
                  <a:sysClr val="windowText" lastClr="000000"/>
                </a:solidFill>
                <a:latin typeface="Verdana" pitchFamily="34" charset="0"/>
              </a:rPr>
              <a:t>Фильтры предотвращают попадание любых потенциально вредных частиц в FCU</a:t>
            </a:r>
          </a:p>
          <a:p>
            <a:pPr>
              <a:lnSpc>
                <a:spcPct val="80000"/>
              </a:lnSpc>
              <a:buClr>
                <a:srgbClr val="FF0000"/>
              </a:buClr>
              <a:buSzPct val="80000"/>
              <a:buFont typeface="Arial" charset="0"/>
              <a:buChar char="•"/>
            </a:pPr>
            <a:r>
              <a:rPr lang="ru-RU" altLang="en-US" sz="2000" dirty="0">
                <a:solidFill>
                  <a:sysClr val="windowText" lastClr="000000"/>
                </a:solidFill>
                <a:latin typeface="Verdana" pitchFamily="34" charset="0"/>
              </a:rPr>
              <a:t>Установка балансировочных клапанов</a:t>
            </a:r>
          </a:p>
          <a:p>
            <a:pPr>
              <a:lnSpc>
                <a:spcPct val="80000"/>
              </a:lnSpc>
              <a:buClr>
                <a:srgbClr val="FF0000"/>
              </a:buClr>
              <a:buSzPct val="80000"/>
              <a:buFont typeface="Arial" charset="0"/>
              <a:buChar char="•"/>
            </a:pPr>
            <a:r>
              <a:rPr lang="ru-RU" altLang="en-US" sz="2000" dirty="0">
                <a:solidFill>
                  <a:sysClr val="windowText" lastClr="000000"/>
                </a:solidFill>
                <a:latin typeface="Verdana" pitchFamily="34" charset="0"/>
              </a:rPr>
              <a:t>Перепускной клапан для промывки системы / обслуживания FCU</a:t>
            </a:r>
          </a:p>
          <a:p>
            <a:pPr>
              <a:lnSpc>
                <a:spcPct val="80000"/>
              </a:lnSpc>
              <a:buClr>
                <a:srgbClr val="FF0000"/>
              </a:buClr>
              <a:buSzPct val="80000"/>
              <a:buFont typeface="Arial" charset="0"/>
              <a:buChar char="•"/>
            </a:pPr>
            <a:r>
              <a:rPr lang="ru-RU" altLang="en-US" sz="2000" dirty="0">
                <a:solidFill>
                  <a:sysClr val="windowText" lastClr="000000"/>
                </a:solidFill>
                <a:latin typeface="Verdana" pitchFamily="34" charset="0"/>
              </a:rPr>
              <a:t>Все эти компоненты, как правило, собираются на месте.</a:t>
            </a:r>
            <a:endParaRPr lang="en-GB" altLang="en-US" sz="1800" dirty="0">
              <a:solidFill>
                <a:sysClr val="windowText" lastClr="000000"/>
              </a:solidFill>
            </a:endParaRPr>
          </a:p>
        </p:txBody>
      </p:sp>
      <p:sp>
        <p:nvSpPr>
          <p:cNvPr id="6" name="Rectangle 2"/>
          <p:cNvSpPr>
            <a:spLocks noGrp="1" noChangeArrowheads="1"/>
          </p:cNvSpPr>
          <p:nvPr>
            <p:ph type="title"/>
          </p:nvPr>
        </p:nvSpPr>
        <p:spPr>
          <a:xfrm>
            <a:off x="457200" y="414338"/>
            <a:ext cx="8229600" cy="1143000"/>
          </a:xfrm>
        </p:spPr>
        <p:txBody>
          <a:bodyPr/>
          <a:lstStyle/>
          <a:p>
            <a:pPr>
              <a:defRPr/>
            </a:pPr>
            <a:r>
              <a:rPr lang="en-GB" sz="2800" b="1" kern="1200" dirty="0" err="1">
                <a:latin typeface="Verdana" pitchFamily="34" charset="0"/>
              </a:rPr>
              <a:t>HerzCON</a:t>
            </a:r>
            <a:endParaRPr lang="en-GB" sz="2800" b="1" kern="1200" dirty="0">
              <a:latin typeface="Verdana" pitchFamily="34" charset="0"/>
              <a:ea typeface="+mn-ea"/>
              <a:cs typeface="+mn-cs"/>
            </a:endParaRPr>
          </a:p>
        </p:txBody>
      </p:sp>
    </p:spTree>
    <p:extLst>
      <p:ext uri="{BB962C8B-B14F-4D97-AF65-F5344CB8AC3E}">
        <p14:creationId xmlns:p14="http://schemas.microsoft.com/office/powerpoint/2010/main" val="367070604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45"/>
          <p:cNvSpPr>
            <a:spLocks noGrp="1" noChangeArrowheads="1"/>
          </p:cNvSpPr>
          <p:nvPr>
            <p:ph type="body" idx="1"/>
          </p:nvPr>
        </p:nvSpPr>
        <p:spPr>
          <a:xfrm>
            <a:off x="457200" y="1495425"/>
            <a:ext cx="8229600" cy="4525963"/>
          </a:xfrm>
        </p:spPr>
        <p:txBody>
          <a:bodyPr/>
          <a:lstStyle/>
          <a:p>
            <a:endParaRPr lang="en-GB" altLang="en-US" sz="2400" dirty="0"/>
          </a:p>
        </p:txBody>
      </p:sp>
      <p:sp>
        <p:nvSpPr>
          <p:cNvPr id="49" name="Rectangle 2"/>
          <p:cNvSpPr>
            <a:spLocks noGrp="1" noChangeArrowheads="1"/>
          </p:cNvSpPr>
          <p:nvPr>
            <p:ph type="title"/>
          </p:nvPr>
        </p:nvSpPr>
        <p:spPr>
          <a:xfrm>
            <a:off x="457200" y="414338"/>
            <a:ext cx="8229600" cy="1143000"/>
          </a:xfrm>
        </p:spPr>
        <p:txBody>
          <a:bodyPr/>
          <a:lstStyle/>
          <a:p>
            <a:pPr>
              <a:defRPr/>
            </a:pPr>
            <a:r>
              <a:rPr lang="en-GB" sz="2800" b="1" kern="1200" dirty="0" err="1">
                <a:latin typeface="Verdana" pitchFamily="34" charset="0"/>
              </a:rPr>
              <a:t>HerzCON</a:t>
            </a:r>
            <a:endParaRPr lang="en-GB" sz="2800" b="1" kern="1200" dirty="0">
              <a:latin typeface="Verdana" pitchFamily="34" charset="0"/>
              <a:ea typeface="+mn-ea"/>
              <a:cs typeface="+mn-cs"/>
            </a:endParaRPr>
          </a:p>
        </p:txBody>
      </p:sp>
      <p:pic>
        <p:nvPicPr>
          <p:cNvPr id="5124"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6913" y="2571750"/>
            <a:ext cx="7404100" cy="2081213"/>
          </a:xfrm>
          <a:prstGeom prst="rect">
            <a:avLst/>
          </a:prstGeom>
          <a:noFill/>
          <a:ln w="9525">
            <a:noFill/>
            <a:miter lim="800000"/>
            <a:headEnd/>
            <a:tailEnd/>
          </a:ln>
        </p:spPr>
      </p:pic>
    </p:spTree>
    <p:extLst>
      <p:ext uri="{BB962C8B-B14F-4D97-AF65-F5344CB8AC3E}">
        <p14:creationId xmlns:p14="http://schemas.microsoft.com/office/powerpoint/2010/main" val="286204141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xmlns="" id="{7ECA2DCA-4047-5A46-AF2F-233DC68624F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72344" y="1058068"/>
            <a:ext cx="7199312" cy="504825"/>
          </a:xfrm>
          <a:prstGeom prst="rect">
            <a:avLst/>
          </a:prstGeom>
          <a:noFill/>
          <a:ln w="9525">
            <a:noFill/>
            <a:miter lim="800000"/>
            <a:headEnd/>
            <a:tailEnd/>
          </a:ln>
          <a:effectLst>
            <a:outerShdw dist="139700" dir="2700000" algn="tl" rotWithShape="0">
              <a:srgbClr val="333333">
                <a:alpha val="64999"/>
              </a:srgbClr>
            </a:outerShdw>
          </a:effectLst>
        </p:spPr>
      </p:pic>
      <p:pic>
        <p:nvPicPr>
          <p:cNvPr id="6" name="Picture 3">
            <a:extLst>
              <a:ext uri="{FF2B5EF4-FFF2-40B4-BE49-F238E27FC236}">
                <a16:creationId xmlns:a16="http://schemas.microsoft.com/office/drawing/2014/main" xmlns="" id="{C2964470-2EE5-3843-9493-0AE45906F74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l="60378"/>
          <a:stretch>
            <a:fillRect/>
          </a:stretch>
        </p:blipFill>
        <p:spPr bwMode="auto">
          <a:xfrm>
            <a:off x="4648111" y="2283617"/>
            <a:ext cx="1512887" cy="2420937"/>
          </a:xfrm>
          <a:prstGeom prst="rect">
            <a:avLst/>
          </a:prstGeom>
          <a:noFill/>
          <a:ln w="9525">
            <a:noFill/>
            <a:miter lim="800000"/>
            <a:headEnd/>
            <a:tailEnd/>
          </a:ln>
          <a:effectLst>
            <a:outerShdw dist="139700" dir="2700000" algn="tl" rotWithShape="0">
              <a:srgbClr val="333333">
                <a:alpha val="64999"/>
              </a:srgbClr>
            </a:outerShdw>
          </a:effectLst>
        </p:spPr>
      </p:pic>
      <p:sp>
        <p:nvSpPr>
          <p:cNvPr id="25605" name="Rectangle 4">
            <a:extLst>
              <a:ext uri="{FF2B5EF4-FFF2-40B4-BE49-F238E27FC236}">
                <a16:creationId xmlns:a16="http://schemas.microsoft.com/office/drawing/2014/main" xmlns="" id="{8C94F201-1A1F-3845-A99F-95B69CF530B7}"/>
              </a:ext>
            </a:extLst>
          </p:cNvPr>
          <p:cNvSpPr>
            <a:spLocks noChangeArrowheads="1"/>
          </p:cNvSpPr>
          <p:nvPr/>
        </p:nvSpPr>
        <p:spPr bwMode="auto">
          <a:xfrm>
            <a:off x="0" y="1588"/>
            <a:ext cx="8172450"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algn="ctr" eaLnBrk="1" hangingPunct="1"/>
            <a:r>
              <a:rPr lang="ru-RU" altLang="ru-RU" sz="2600">
                <a:solidFill>
                  <a:schemeClr val="bg1"/>
                </a:solidFill>
                <a:latin typeface="Arial" panose="020B0604020202020204" pitchFamily="34" charset="0"/>
              </a:rPr>
              <a:t>Каталог</a:t>
            </a:r>
            <a:r>
              <a:rPr lang="de-AT" altLang="ru-RU" sz="2600">
                <a:solidFill>
                  <a:schemeClr val="bg1"/>
                </a:solidFill>
                <a:latin typeface="Arial" panose="020B0604020202020204" pitchFamily="34" charset="0"/>
              </a:rPr>
              <a:t> 1900</a:t>
            </a:r>
            <a:r>
              <a:rPr lang="ru-RU" altLang="ru-RU" sz="2600">
                <a:solidFill>
                  <a:schemeClr val="bg1"/>
                </a:solidFill>
                <a:latin typeface="Arial" panose="020B0604020202020204" pitchFamily="34" charset="0"/>
              </a:rPr>
              <a:t> года</a:t>
            </a:r>
            <a:endParaRPr lang="de-DE" altLang="ru-RU" sz="2600">
              <a:solidFill>
                <a:schemeClr val="bg1"/>
              </a:solidFill>
              <a:latin typeface="Arial" panose="020B0604020202020204" pitchFamily="34" charset="0"/>
            </a:endParaRPr>
          </a:p>
        </p:txBody>
      </p:sp>
      <p:sp>
        <p:nvSpPr>
          <p:cNvPr id="25606" name="Foliennummernplatzhalter 5">
            <a:extLst>
              <a:ext uri="{FF2B5EF4-FFF2-40B4-BE49-F238E27FC236}">
                <a16:creationId xmlns:a16="http://schemas.microsoft.com/office/drawing/2014/main" xmlns="" id="{1B51B530-452D-3C4F-8106-0C9FDBB4E6E3}"/>
              </a:ext>
            </a:extLst>
          </p:cNvPr>
          <p:cNvSpPr txBox="1">
            <a:spLocks/>
          </p:cNvSpPr>
          <p:nvPr/>
        </p:nvSpPr>
        <p:spPr bwMode="auto">
          <a:xfrm>
            <a:off x="6516688"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algn="r" eaLnBrk="1" hangingPunct="1"/>
            <a:fld id="{1B7A2FE7-93EB-754B-804D-C7634D1658EC}" type="slidenum">
              <a:rPr lang="de-DE" altLang="ru-RU" sz="1000">
                <a:solidFill>
                  <a:schemeClr val="bg1"/>
                </a:solidFill>
                <a:latin typeface="Calibri" panose="020F0502020204030204" pitchFamily="34" charset="0"/>
              </a:rPr>
              <a:pPr algn="r" eaLnBrk="1" hangingPunct="1"/>
              <a:t>4</a:t>
            </a:fld>
            <a:endParaRPr lang="de-DE" altLang="ru-RU" sz="1000">
              <a:solidFill>
                <a:schemeClr val="bg1"/>
              </a:solidFill>
              <a:latin typeface="Calibri" panose="020F0502020204030204" pitchFamily="34" charset="0"/>
            </a:endParaRPr>
          </a:p>
        </p:txBody>
      </p:sp>
      <p:pic>
        <p:nvPicPr>
          <p:cNvPr id="25609" name="Picture 4">
            <a:extLst>
              <a:ext uri="{FF2B5EF4-FFF2-40B4-BE49-F238E27FC236}">
                <a16:creationId xmlns:a16="http://schemas.microsoft.com/office/drawing/2014/main" xmlns="" id="{2EF7AAB9-0CDB-E443-897E-7274BEF4811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0353" y="1734722"/>
            <a:ext cx="1717498" cy="3823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5">
            <a:extLst>
              <a:ext uri="{FF2B5EF4-FFF2-40B4-BE49-F238E27FC236}">
                <a16:creationId xmlns:a16="http://schemas.microsoft.com/office/drawing/2014/main" xmlns="" id="{8C3E9528-F4E7-CB47-9E97-75AA138E2CE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43265" y="1742280"/>
            <a:ext cx="1665287"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a:extLst>
              <a:ext uri="{FF2B5EF4-FFF2-40B4-BE49-F238E27FC236}">
                <a16:creationId xmlns:a16="http://schemas.microsoft.com/office/drawing/2014/main" xmlns="" id="{F52C3C1E-1102-854B-99DF-5724E421AC4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r="43396"/>
          <a:stretch>
            <a:fillRect/>
          </a:stretch>
        </p:blipFill>
        <p:spPr bwMode="auto">
          <a:xfrm>
            <a:off x="6732587" y="2440780"/>
            <a:ext cx="2159000" cy="2419350"/>
          </a:xfrm>
          <a:prstGeom prst="rect">
            <a:avLst/>
          </a:prstGeom>
          <a:noFill/>
          <a:ln w="9525">
            <a:noFill/>
            <a:miter lim="800000"/>
            <a:headEnd/>
            <a:tailEnd/>
          </a:ln>
          <a:effectLst>
            <a:outerShdw dist="139700" dir="2700000" algn="tl" rotWithShape="0">
              <a:srgbClr val="333333">
                <a:alpha val="64999"/>
              </a:srgbClr>
            </a:outerShdw>
          </a:effectLst>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457200" y="414338"/>
            <a:ext cx="8229600" cy="1143000"/>
          </a:xfrm>
        </p:spPr>
        <p:txBody>
          <a:bodyPr/>
          <a:lstStyle/>
          <a:p>
            <a:pPr>
              <a:defRPr/>
            </a:pPr>
            <a:r>
              <a:rPr lang="en-GB" sz="2800" b="1" kern="1200" dirty="0" err="1">
                <a:latin typeface="Verdana" pitchFamily="34" charset="0"/>
              </a:rPr>
              <a:t>HerzCON</a:t>
            </a:r>
            <a:endParaRPr lang="en-GB" sz="2800" b="1" kern="1200" dirty="0">
              <a:latin typeface="Verdana" pitchFamily="34" charset="0"/>
              <a:ea typeface="+mn-ea"/>
              <a:cs typeface="+mn-cs"/>
            </a:endParaRPr>
          </a:p>
        </p:txBody>
      </p:sp>
      <p:pic>
        <p:nvPicPr>
          <p:cNvPr id="177154" name="Picture 2" descr="X:\Anwendungstechnik\Publikationen\Normblätter\Aktuell\ME data sheets draft\C4\Connect 4\Compact Connect 4_en_1115 Ordner\Compact Connect 4 INS\1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03848" y="2492896"/>
            <a:ext cx="3009783" cy="2736304"/>
          </a:xfrm>
          <a:prstGeom prst="rect">
            <a:avLst/>
          </a:prstGeom>
          <a:noFill/>
        </p:spPr>
      </p:pic>
      <p:grpSp>
        <p:nvGrpSpPr>
          <p:cNvPr id="28" name="Gruppieren 27"/>
          <p:cNvGrpSpPr/>
          <p:nvPr/>
        </p:nvGrpSpPr>
        <p:grpSpPr>
          <a:xfrm>
            <a:off x="858131" y="989588"/>
            <a:ext cx="2993789" cy="3342417"/>
            <a:chOff x="858131" y="989588"/>
            <a:chExt cx="2993789" cy="3342417"/>
          </a:xfrm>
        </p:grpSpPr>
        <p:pic>
          <p:nvPicPr>
            <p:cNvPr id="177156"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9589454" flipH="1">
              <a:off x="858131" y="989588"/>
              <a:ext cx="1762792" cy="2578541"/>
            </a:xfrm>
            <a:prstGeom prst="rect">
              <a:avLst/>
            </a:prstGeom>
            <a:noFill/>
            <a:ln w="9525">
              <a:noFill/>
              <a:miter lim="800000"/>
              <a:headEnd/>
              <a:tailEnd/>
            </a:ln>
          </p:spPr>
        </p:pic>
        <p:sp>
          <p:nvSpPr>
            <p:cNvPr id="13" name="Textfeld 12"/>
            <p:cNvSpPr txBox="1"/>
            <p:nvPr/>
          </p:nvSpPr>
          <p:spPr>
            <a:xfrm>
              <a:off x="971600" y="3501008"/>
              <a:ext cx="1368152" cy="830997"/>
            </a:xfrm>
            <a:prstGeom prst="rect">
              <a:avLst/>
            </a:prstGeom>
            <a:noFill/>
          </p:spPr>
          <p:txBody>
            <a:bodyPr wrap="square" rtlCol="0">
              <a:spAutoFit/>
            </a:bodyPr>
            <a:lstStyle/>
            <a:p>
              <a:r>
                <a:rPr lang="ru-RU" dirty="0" err="1">
                  <a:solidFill>
                    <a:schemeClr val="tx1"/>
                  </a:solidFill>
                </a:rPr>
                <a:t>Комби</a:t>
              </a:r>
              <a:r>
                <a:rPr lang="ru-RU" dirty="0">
                  <a:solidFill>
                    <a:schemeClr val="tx1"/>
                  </a:solidFill>
                </a:rPr>
                <a:t> клапан</a:t>
              </a:r>
              <a:endParaRPr lang="en-US" dirty="0">
                <a:solidFill>
                  <a:schemeClr val="tx1"/>
                </a:solidFill>
              </a:endParaRPr>
            </a:p>
          </p:txBody>
        </p:sp>
        <p:cxnSp>
          <p:nvCxnSpPr>
            <p:cNvPr id="19" name="Gerade Verbindung mit Pfeil 18"/>
            <p:cNvCxnSpPr/>
            <p:nvPr/>
          </p:nvCxnSpPr>
          <p:spPr bwMode="auto">
            <a:xfrm flipH="1" flipV="1">
              <a:off x="2699792" y="2708920"/>
              <a:ext cx="1152128" cy="432048"/>
            </a:xfrm>
            <a:prstGeom prst="straightConnector1">
              <a:avLst/>
            </a:prstGeom>
            <a:solidFill>
              <a:srgbClr val="00B8FF"/>
            </a:solidFill>
            <a:ln w="9525" cap="flat" cmpd="sng" algn="ctr">
              <a:solidFill>
                <a:schemeClr val="tx1"/>
              </a:solidFill>
              <a:prstDash val="solid"/>
              <a:round/>
              <a:headEnd type="none" w="med" len="med"/>
              <a:tailEnd type="arrow"/>
            </a:ln>
            <a:effectLst/>
          </p:spPr>
        </p:cxnSp>
      </p:grpSp>
      <p:grpSp>
        <p:nvGrpSpPr>
          <p:cNvPr id="29" name="Gruppieren 28"/>
          <p:cNvGrpSpPr/>
          <p:nvPr/>
        </p:nvGrpSpPr>
        <p:grpSpPr>
          <a:xfrm>
            <a:off x="827584" y="4293096"/>
            <a:ext cx="3240360" cy="2564904"/>
            <a:chOff x="827584" y="4293096"/>
            <a:chExt cx="3240360" cy="2564904"/>
          </a:xfrm>
        </p:grpSpPr>
        <p:pic>
          <p:nvPicPr>
            <p:cNvPr id="177157"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27584" y="4293096"/>
              <a:ext cx="2304256" cy="2066163"/>
            </a:xfrm>
            <a:prstGeom prst="rect">
              <a:avLst/>
            </a:prstGeom>
            <a:noFill/>
            <a:ln w="9525">
              <a:noFill/>
              <a:miter lim="800000"/>
              <a:headEnd/>
              <a:tailEnd/>
            </a:ln>
          </p:spPr>
        </p:pic>
        <p:sp>
          <p:nvSpPr>
            <p:cNvPr id="14" name="Textfeld 13"/>
            <p:cNvSpPr txBox="1"/>
            <p:nvPr/>
          </p:nvSpPr>
          <p:spPr>
            <a:xfrm>
              <a:off x="971600" y="6396335"/>
              <a:ext cx="2376264" cy="461665"/>
            </a:xfrm>
            <a:prstGeom prst="rect">
              <a:avLst/>
            </a:prstGeom>
            <a:noFill/>
          </p:spPr>
          <p:txBody>
            <a:bodyPr wrap="square" rtlCol="0">
              <a:spAutoFit/>
            </a:bodyPr>
            <a:lstStyle/>
            <a:p>
              <a:r>
                <a:rPr lang="ru-RU" dirty="0">
                  <a:solidFill>
                    <a:schemeClr val="tx1"/>
                  </a:solidFill>
                </a:rPr>
                <a:t>Изоляция</a:t>
              </a:r>
              <a:endParaRPr lang="en-US" dirty="0">
                <a:solidFill>
                  <a:schemeClr val="tx1"/>
                </a:solidFill>
              </a:endParaRPr>
            </a:p>
          </p:txBody>
        </p:sp>
        <p:cxnSp>
          <p:nvCxnSpPr>
            <p:cNvPr id="21" name="Gerade Verbindung mit Pfeil 20"/>
            <p:cNvCxnSpPr/>
            <p:nvPr/>
          </p:nvCxnSpPr>
          <p:spPr bwMode="auto">
            <a:xfrm flipH="1">
              <a:off x="3203848" y="4869160"/>
              <a:ext cx="864096" cy="576064"/>
            </a:xfrm>
            <a:prstGeom prst="straightConnector1">
              <a:avLst/>
            </a:prstGeom>
            <a:solidFill>
              <a:srgbClr val="00B8FF"/>
            </a:solidFill>
            <a:ln w="9525" cap="flat" cmpd="sng" algn="ctr">
              <a:solidFill>
                <a:schemeClr val="tx1"/>
              </a:solidFill>
              <a:prstDash val="solid"/>
              <a:round/>
              <a:headEnd type="none" w="med" len="med"/>
              <a:tailEnd type="arrow"/>
            </a:ln>
            <a:effectLst/>
          </p:spPr>
        </p:cxnSp>
      </p:grpSp>
      <p:grpSp>
        <p:nvGrpSpPr>
          <p:cNvPr id="30" name="Gruppieren 29"/>
          <p:cNvGrpSpPr/>
          <p:nvPr/>
        </p:nvGrpSpPr>
        <p:grpSpPr>
          <a:xfrm>
            <a:off x="4716016" y="4681746"/>
            <a:ext cx="3960440" cy="2176254"/>
            <a:chOff x="4716016" y="4681746"/>
            <a:chExt cx="3960440" cy="2176254"/>
          </a:xfrm>
        </p:grpSpPr>
        <p:pic>
          <p:nvPicPr>
            <p:cNvPr id="177158"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156176" y="4681746"/>
              <a:ext cx="2520280" cy="2176254"/>
            </a:xfrm>
            <a:prstGeom prst="rect">
              <a:avLst/>
            </a:prstGeom>
            <a:noFill/>
            <a:ln w="9525">
              <a:noFill/>
              <a:miter lim="800000"/>
              <a:headEnd/>
              <a:tailEnd/>
            </a:ln>
          </p:spPr>
        </p:pic>
        <p:sp>
          <p:nvSpPr>
            <p:cNvPr id="15" name="Textfeld 14"/>
            <p:cNvSpPr txBox="1"/>
            <p:nvPr/>
          </p:nvSpPr>
          <p:spPr>
            <a:xfrm>
              <a:off x="4716016" y="6396335"/>
              <a:ext cx="2664296" cy="461665"/>
            </a:xfrm>
            <a:prstGeom prst="rect">
              <a:avLst/>
            </a:prstGeom>
            <a:noFill/>
          </p:spPr>
          <p:txBody>
            <a:bodyPr wrap="square" rtlCol="0">
              <a:spAutoFit/>
            </a:bodyPr>
            <a:lstStyle/>
            <a:p>
              <a:r>
                <a:rPr lang="ru-RU" dirty="0">
                  <a:solidFill>
                    <a:schemeClr val="tx1"/>
                  </a:solidFill>
                </a:rPr>
                <a:t>Шаровые краны</a:t>
              </a:r>
              <a:endParaRPr lang="en-US" dirty="0">
                <a:solidFill>
                  <a:schemeClr val="tx1"/>
                </a:solidFill>
              </a:endParaRPr>
            </a:p>
          </p:txBody>
        </p:sp>
        <p:cxnSp>
          <p:nvCxnSpPr>
            <p:cNvPr id="23" name="Gerade Verbindung mit Pfeil 22"/>
            <p:cNvCxnSpPr/>
            <p:nvPr/>
          </p:nvCxnSpPr>
          <p:spPr bwMode="auto">
            <a:xfrm>
              <a:off x="5292080" y="5157192"/>
              <a:ext cx="936104" cy="864096"/>
            </a:xfrm>
            <a:prstGeom prst="straightConnector1">
              <a:avLst/>
            </a:prstGeom>
            <a:solidFill>
              <a:srgbClr val="00B8FF"/>
            </a:solidFill>
            <a:ln w="9525" cap="flat" cmpd="sng" algn="ctr">
              <a:solidFill>
                <a:schemeClr val="tx1"/>
              </a:solidFill>
              <a:prstDash val="solid"/>
              <a:round/>
              <a:headEnd type="none" w="med" len="med"/>
              <a:tailEnd type="arrow"/>
            </a:ln>
            <a:effectLst/>
          </p:spPr>
        </p:cxnSp>
      </p:grpSp>
      <p:grpSp>
        <p:nvGrpSpPr>
          <p:cNvPr id="32" name="Gruppieren 31"/>
          <p:cNvGrpSpPr/>
          <p:nvPr/>
        </p:nvGrpSpPr>
        <p:grpSpPr>
          <a:xfrm>
            <a:off x="5220072" y="764704"/>
            <a:ext cx="2880320" cy="2559189"/>
            <a:chOff x="5220072" y="764704"/>
            <a:chExt cx="2880320" cy="2559189"/>
          </a:xfrm>
        </p:grpSpPr>
        <p:pic>
          <p:nvPicPr>
            <p:cNvPr id="177155" name="Picture 3"/>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300192" y="764704"/>
              <a:ext cx="1368152" cy="1761795"/>
            </a:xfrm>
            <a:prstGeom prst="rect">
              <a:avLst/>
            </a:prstGeom>
            <a:noFill/>
            <a:ln w="9525">
              <a:noFill/>
              <a:miter lim="800000"/>
              <a:headEnd/>
              <a:tailEnd/>
            </a:ln>
          </p:spPr>
        </p:pic>
        <p:sp>
          <p:nvSpPr>
            <p:cNvPr id="17" name="Textfeld 16"/>
            <p:cNvSpPr txBox="1"/>
            <p:nvPr/>
          </p:nvSpPr>
          <p:spPr>
            <a:xfrm>
              <a:off x="5724128" y="2492896"/>
              <a:ext cx="2376264" cy="830997"/>
            </a:xfrm>
            <a:prstGeom prst="rect">
              <a:avLst/>
            </a:prstGeom>
            <a:noFill/>
          </p:spPr>
          <p:txBody>
            <a:bodyPr wrap="square" rtlCol="0">
              <a:spAutoFit/>
            </a:bodyPr>
            <a:lstStyle/>
            <a:p>
              <a:pPr algn="ctr"/>
              <a:r>
                <a:rPr lang="ru-RU" dirty="0">
                  <a:solidFill>
                    <a:schemeClr val="tx1"/>
                  </a:solidFill>
                </a:rPr>
                <a:t>Фильтр со сливом</a:t>
              </a:r>
              <a:endParaRPr lang="en-US" dirty="0">
                <a:solidFill>
                  <a:schemeClr val="tx1"/>
                </a:solidFill>
              </a:endParaRPr>
            </a:p>
          </p:txBody>
        </p:sp>
        <p:cxnSp>
          <p:nvCxnSpPr>
            <p:cNvPr id="27" name="Gerade Verbindung mit Pfeil 26"/>
            <p:cNvCxnSpPr/>
            <p:nvPr/>
          </p:nvCxnSpPr>
          <p:spPr bwMode="auto">
            <a:xfrm flipV="1">
              <a:off x="5220072" y="2276872"/>
              <a:ext cx="792088" cy="576064"/>
            </a:xfrm>
            <a:prstGeom prst="straightConnector1">
              <a:avLst/>
            </a:prstGeom>
            <a:solidFill>
              <a:srgbClr val="00B8FF"/>
            </a:solidFill>
            <a:ln w="9525" cap="flat" cmpd="sng" algn="ctr">
              <a:solidFill>
                <a:schemeClr val="tx1"/>
              </a:solidFill>
              <a:prstDash val="solid"/>
              <a:round/>
              <a:headEnd type="none" w="med" len="med"/>
              <a:tailEnd type="arrow"/>
            </a:ln>
            <a:effectLst/>
          </p:spPr>
        </p:cxnSp>
      </p:grpSp>
    </p:spTree>
    <p:extLst>
      <p:ext uri="{BB962C8B-B14F-4D97-AF65-F5344CB8AC3E}">
        <p14:creationId xmlns:p14="http://schemas.microsoft.com/office/powerpoint/2010/main" val="10656270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linds(horizont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linds(horizontal)">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linds(horizontal)">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457200" y="414338"/>
            <a:ext cx="8229600" cy="1143000"/>
          </a:xfrm>
        </p:spPr>
        <p:txBody>
          <a:bodyPr/>
          <a:lstStyle/>
          <a:p>
            <a:pPr>
              <a:defRPr/>
            </a:pPr>
            <a:r>
              <a:rPr lang="en-GB" sz="2800" b="1" kern="1200" dirty="0" err="1">
                <a:latin typeface="Verdana" pitchFamily="34" charset="0"/>
              </a:rPr>
              <a:t>HerzCON</a:t>
            </a:r>
            <a:endParaRPr lang="en-GB" sz="2800" b="1" kern="1200" dirty="0">
              <a:latin typeface="Verdana" pitchFamily="34" charset="0"/>
              <a:ea typeface="+mn-ea"/>
              <a:cs typeface="+mn-cs"/>
            </a:endParaRPr>
          </a:p>
        </p:txBody>
      </p:sp>
      <p:pic>
        <p:nvPicPr>
          <p:cNvPr id="178178" name="Picture 2"/>
          <p:cNvPicPr>
            <a:picLocks noChangeAspect="1" noChangeArrowheads="1"/>
          </p:cNvPicPr>
          <p:nvPr/>
        </p:nvPicPr>
        <p:blipFill>
          <a:blip r:embed="rId3" cstate="print"/>
          <a:srcRect/>
          <a:stretch>
            <a:fillRect/>
          </a:stretch>
        </p:blipFill>
        <p:spPr bwMode="auto">
          <a:xfrm>
            <a:off x="1285875" y="2204864"/>
            <a:ext cx="6572250" cy="2924175"/>
          </a:xfrm>
          <a:prstGeom prst="rect">
            <a:avLst/>
          </a:prstGeom>
          <a:noFill/>
          <a:ln w="9525">
            <a:noFill/>
            <a:miter lim="800000"/>
            <a:headEnd/>
            <a:tailEnd/>
          </a:ln>
        </p:spPr>
      </p:pic>
    </p:spTree>
    <p:extLst>
      <p:ext uri="{BB962C8B-B14F-4D97-AF65-F5344CB8AC3E}">
        <p14:creationId xmlns:p14="http://schemas.microsoft.com/office/powerpoint/2010/main" val="608582272"/>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457200" y="414338"/>
            <a:ext cx="8229600" cy="1143000"/>
          </a:xfrm>
        </p:spPr>
        <p:txBody>
          <a:bodyPr/>
          <a:lstStyle/>
          <a:p>
            <a:pPr>
              <a:defRPr/>
            </a:pPr>
            <a:r>
              <a:rPr lang="en-GB" sz="2800" b="1" kern="1200" dirty="0" err="1">
                <a:latin typeface="Verdana" pitchFamily="34" charset="0"/>
              </a:rPr>
              <a:t>HerzCON</a:t>
            </a:r>
            <a:endParaRPr lang="en-GB" sz="2800" b="1" kern="1200" dirty="0">
              <a:latin typeface="Verdana" pitchFamily="34" charset="0"/>
              <a:ea typeface="+mn-ea"/>
              <a:cs typeface="+mn-cs"/>
            </a:endParaRPr>
          </a:p>
        </p:txBody>
      </p:sp>
      <p:pic>
        <p:nvPicPr>
          <p:cNvPr id="179203" name="Picture 3"/>
          <p:cNvPicPr>
            <a:picLocks noChangeAspect="1" noChangeArrowheads="1"/>
          </p:cNvPicPr>
          <p:nvPr/>
        </p:nvPicPr>
        <p:blipFill>
          <a:blip r:embed="rId3" cstate="print"/>
          <a:srcRect/>
          <a:stretch>
            <a:fillRect/>
          </a:stretch>
        </p:blipFill>
        <p:spPr bwMode="auto">
          <a:xfrm>
            <a:off x="1338262" y="2060848"/>
            <a:ext cx="6467475" cy="2952750"/>
          </a:xfrm>
          <a:prstGeom prst="rect">
            <a:avLst/>
          </a:prstGeom>
          <a:noFill/>
          <a:ln w="9525">
            <a:noFill/>
            <a:miter lim="800000"/>
            <a:headEnd/>
            <a:tailEnd/>
          </a:ln>
        </p:spPr>
      </p:pic>
    </p:spTree>
    <p:extLst>
      <p:ext uri="{BB962C8B-B14F-4D97-AF65-F5344CB8AC3E}">
        <p14:creationId xmlns:p14="http://schemas.microsoft.com/office/powerpoint/2010/main" val="3466652053"/>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457200" y="414338"/>
            <a:ext cx="8229600" cy="1143000"/>
          </a:xfrm>
        </p:spPr>
        <p:txBody>
          <a:bodyPr/>
          <a:lstStyle/>
          <a:p>
            <a:pPr>
              <a:defRPr/>
            </a:pPr>
            <a:r>
              <a:rPr lang="en-GB" sz="2800" b="1" kern="1200" dirty="0" err="1">
                <a:latin typeface="Verdana" pitchFamily="34" charset="0"/>
              </a:rPr>
              <a:t>HerzCON</a:t>
            </a:r>
            <a:endParaRPr lang="en-GB" sz="2800" b="1" kern="1200" dirty="0">
              <a:latin typeface="Verdana" pitchFamily="34" charset="0"/>
              <a:ea typeface="+mn-ea"/>
              <a:cs typeface="+mn-cs"/>
            </a:endParaRPr>
          </a:p>
        </p:txBody>
      </p:sp>
      <p:pic>
        <p:nvPicPr>
          <p:cNvPr id="180226" name="Picture 2"/>
          <p:cNvPicPr>
            <a:picLocks noChangeAspect="1" noChangeArrowheads="1"/>
          </p:cNvPicPr>
          <p:nvPr/>
        </p:nvPicPr>
        <p:blipFill>
          <a:blip r:embed="rId3" cstate="print"/>
          <a:srcRect/>
          <a:stretch>
            <a:fillRect/>
          </a:stretch>
        </p:blipFill>
        <p:spPr bwMode="auto">
          <a:xfrm>
            <a:off x="1304925" y="1988840"/>
            <a:ext cx="6534150" cy="3009900"/>
          </a:xfrm>
          <a:prstGeom prst="rect">
            <a:avLst/>
          </a:prstGeom>
          <a:noFill/>
          <a:ln w="9525">
            <a:noFill/>
            <a:miter lim="800000"/>
            <a:headEnd/>
            <a:tailEnd/>
          </a:ln>
        </p:spPr>
      </p:pic>
    </p:spTree>
    <p:extLst>
      <p:ext uri="{BB962C8B-B14F-4D97-AF65-F5344CB8AC3E}">
        <p14:creationId xmlns:p14="http://schemas.microsoft.com/office/powerpoint/2010/main" val="2041619627"/>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457200" y="414338"/>
            <a:ext cx="8229600" cy="1143000"/>
          </a:xfrm>
        </p:spPr>
        <p:txBody>
          <a:bodyPr/>
          <a:lstStyle/>
          <a:p>
            <a:pPr>
              <a:defRPr/>
            </a:pPr>
            <a:r>
              <a:rPr lang="en-GB" sz="2800" b="1" kern="1200" dirty="0" err="1">
                <a:latin typeface="Verdana" pitchFamily="34" charset="0"/>
              </a:rPr>
              <a:t>HerzCON</a:t>
            </a:r>
            <a:endParaRPr lang="en-GB" sz="2800" b="1" kern="1200" dirty="0">
              <a:latin typeface="Verdana" pitchFamily="34" charset="0"/>
              <a:ea typeface="+mn-ea"/>
              <a:cs typeface="+mn-cs"/>
            </a:endParaRPr>
          </a:p>
        </p:txBody>
      </p:sp>
      <p:pic>
        <p:nvPicPr>
          <p:cNvPr id="181250" name="Picture 2"/>
          <p:cNvPicPr>
            <a:picLocks noChangeAspect="1" noChangeArrowheads="1"/>
          </p:cNvPicPr>
          <p:nvPr/>
        </p:nvPicPr>
        <p:blipFill>
          <a:blip r:embed="rId3" cstate="print"/>
          <a:srcRect/>
          <a:stretch>
            <a:fillRect/>
          </a:stretch>
        </p:blipFill>
        <p:spPr bwMode="auto">
          <a:xfrm>
            <a:off x="1569791" y="2204864"/>
            <a:ext cx="6004417" cy="2708920"/>
          </a:xfrm>
          <a:prstGeom prst="rect">
            <a:avLst/>
          </a:prstGeom>
          <a:noFill/>
          <a:ln w="9525">
            <a:noFill/>
            <a:miter lim="800000"/>
            <a:headEnd/>
            <a:tailEnd/>
          </a:ln>
        </p:spPr>
      </p:pic>
    </p:spTree>
    <p:extLst>
      <p:ext uri="{BB962C8B-B14F-4D97-AF65-F5344CB8AC3E}">
        <p14:creationId xmlns:p14="http://schemas.microsoft.com/office/powerpoint/2010/main" val="3547774825"/>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251520" y="1412776"/>
            <a:ext cx="8649271" cy="1080120"/>
          </a:xfrm>
        </p:spPr>
        <p:txBody>
          <a:bodyPr/>
          <a:lstStyle/>
          <a:p>
            <a:pPr>
              <a:lnSpc>
                <a:spcPct val="90000"/>
              </a:lnSpc>
            </a:pPr>
            <a:r>
              <a:rPr lang="ru-RU" altLang="en-US" sz="2400" dirty="0"/>
              <a:t>Устройство поставляется в изолированном ящике, полностью герметичном для контуров охлажденной воды.</a:t>
            </a:r>
            <a:endParaRPr lang="en-GB" altLang="en-US" sz="2400" dirty="0"/>
          </a:p>
        </p:txBody>
      </p:sp>
      <p:sp>
        <p:nvSpPr>
          <p:cNvPr id="5" name="Rectangle 2"/>
          <p:cNvSpPr>
            <a:spLocks noGrp="1" noChangeArrowheads="1"/>
          </p:cNvSpPr>
          <p:nvPr>
            <p:ph type="title"/>
          </p:nvPr>
        </p:nvSpPr>
        <p:spPr>
          <a:xfrm>
            <a:off x="457200" y="414338"/>
            <a:ext cx="8229600" cy="1143000"/>
          </a:xfrm>
        </p:spPr>
        <p:txBody>
          <a:bodyPr/>
          <a:lstStyle/>
          <a:p>
            <a:pPr>
              <a:defRPr/>
            </a:pPr>
            <a:r>
              <a:rPr lang="en-GB" sz="2800" b="1" kern="1200" dirty="0" err="1">
                <a:latin typeface="Verdana" pitchFamily="34" charset="0"/>
              </a:rPr>
              <a:t>HerzCON</a:t>
            </a:r>
            <a:endParaRPr lang="en-GB" sz="2800" b="1" kern="1200" dirty="0">
              <a:latin typeface="Verdana" pitchFamily="34" charset="0"/>
              <a:ea typeface="+mn-ea"/>
              <a:cs typeface="+mn-cs"/>
            </a:endParaRPr>
          </a:p>
        </p:txBody>
      </p:sp>
      <p:pic>
        <p:nvPicPr>
          <p:cNvPr id="182274" name="Picture 2"/>
          <p:cNvPicPr>
            <a:picLocks noChangeAspect="1" noChangeArrowheads="1"/>
          </p:cNvPicPr>
          <p:nvPr/>
        </p:nvPicPr>
        <p:blipFill>
          <a:blip r:embed="rId3" cstate="print"/>
          <a:srcRect/>
          <a:stretch>
            <a:fillRect/>
          </a:stretch>
        </p:blipFill>
        <p:spPr bwMode="auto">
          <a:xfrm>
            <a:off x="323528" y="2060848"/>
            <a:ext cx="4038600" cy="4038600"/>
          </a:xfrm>
          <a:prstGeom prst="rect">
            <a:avLst/>
          </a:prstGeom>
          <a:noFill/>
          <a:ln w="9525">
            <a:noFill/>
            <a:miter lim="800000"/>
            <a:headEnd/>
            <a:tailEnd/>
          </a:ln>
        </p:spPr>
      </p:pic>
      <p:pic>
        <p:nvPicPr>
          <p:cNvPr id="182275" name="Picture 3"/>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4716016" y="2492896"/>
            <a:ext cx="4276445" cy="3096344"/>
          </a:xfrm>
          <a:prstGeom prst="rect">
            <a:avLst/>
          </a:prstGeom>
          <a:noFill/>
          <a:ln w="9525">
            <a:noFill/>
            <a:miter lim="800000"/>
            <a:headEnd/>
            <a:tailEnd/>
          </a:ln>
        </p:spPr>
      </p:pic>
    </p:spTree>
    <p:extLst>
      <p:ext uri="{BB962C8B-B14F-4D97-AF65-F5344CB8AC3E}">
        <p14:creationId xmlns:p14="http://schemas.microsoft.com/office/powerpoint/2010/main" val="2976107077"/>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251520" y="1412776"/>
            <a:ext cx="8649271" cy="1080120"/>
          </a:xfrm>
        </p:spPr>
        <p:txBody>
          <a:bodyPr/>
          <a:lstStyle/>
          <a:p>
            <a:pPr>
              <a:lnSpc>
                <a:spcPct val="90000"/>
              </a:lnSpc>
            </a:pPr>
            <a:r>
              <a:rPr lang="ru-RU" altLang="en-US" sz="2400" dirty="0"/>
              <a:t>Пример</a:t>
            </a:r>
            <a:endParaRPr lang="en-GB" altLang="en-US" sz="2400" dirty="0"/>
          </a:p>
        </p:txBody>
      </p:sp>
      <p:sp>
        <p:nvSpPr>
          <p:cNvPr id="5" name="Rectangle 2"/>
          <p:cNvSpPr>
            <a:spLocks noGrp="1" noChangeArrowheads="1"/>
          </p:cNvSpPr>
          <p:nvPr>
            <p:ph type="title"/>
          </p:nvPr>
        </p:nvSpPr>
        <p:spPr>
          <a:xfrm>
            <a:off x="457200" y="414338"/>
            <a:ext cx="8229600" cy="1143000"/>
          </a:xfrm>
        </p:spPr>
        <p:txBody>
          <a:bodyPr/>
          <a:lstStyle/>
          <a:p>
            <a:pPr>
              <a:defRPr/>
            </a:pPr>
            <a:r>
              <a:rPr lang="en-GB" sz="2800" b="1" kern="1200" dirty="0" err="1">
                <a:latin typeface="Verdana" pitchFamily="34" charset="0"/>
              </a:rPr>
              <a:t>HerzCON</a:t>
            </a:r>
            <a:endParaRPr lang="en-GB" sz="2800" b="1" kern="1200" dirty="0">
              <a:latin typeface="Verdana" pitchFamily="34" charset="0"/>
              <a:ea typeface="+mn-ea"/>
              <a:cs typeface="+mn-cs"/>
            </a:endParaRPr>
          </a:p>
        </p:txBody>
      </p:sp>
      <p:pic>
        <p:nvPicPr>
          <p:cNvPr id="184322" name="Picture 2"/>
          <p:cNvPicPr>
            <a:picLocks noChangeAspect="1" noChangeArrowheads="1"/>
          </p:cNvPicPr>
          <p:nvPr/>
        </p:nvPicPr>
        <p:blipFill>
          <a:blip r:embed="rId3" cstate="print"/>
          <a:srcRect/>
          <a:stretch>
            <a:fillRect/>
          </a:stretch>
        </p:blipFill>
        <p:spPr bwMode="auto">
          <a:xfrm>
            <a:off x="3914775" y="1314450"/>
            <a:ext cx="5229225" cy="5543550"/>
          </a:xfrm>
          <a:prstGeom prst="rect">
            <a:avLst/>
          </a:prstGeom>
          <a:noFill/>
          <a:ln w="9525">
            <a:noFill/>
            <a:miter lim="800000"/>
            <a:headEnd/>
            <a:tailEnd/>
          </a:ln>
        </p:spPr>
      </p:pic>
    </p:spTree>
    <p:extLst>
      <p:ext uri="{BB962C8B-B14F-4D97-AF65-F5344CB8AC3E}">
        <p14:creationId xmlns:p14="http://schemas.microsoft.com/office/powerpoint/2010/main" val="1294795606"/>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457200" y="414338"/>
            <a:ext cx="8229600" cy="1143000"/>
          </a:xfrm>
        </p:spPr>
        <p:txBody>
          <a:bodyPr/>
          <a:lstStyle/>
          <a:p>
            <a:pPr>
              <a:defRPr/>
            </a:pPr>
            <a:r>
              <a:rPr lang="en-GB" sz="2800" b="1" kern="1200" dirty="0" err="1">
                <a:latin typeface="Verdana" pitchFamily="34" charset="0"/>
              </a:rPr>
              <a:t>HerzCON</a:t>
            </a:r>
            <a:endParaRPr lang="en-GB" sz="2800" b="1" kern="1200" dirty="0">
              <a:latin typeface="Verdana" pitchFamily="34" charset="0"/>
              <a:ea typeface="+mn-ea"/>
              <a:cs typeface="+mn-cs"/>
            </a:endParaRPr>
          </a:p>
        </p:txBody>
      </p:sp>
      <p:pic>
        <p:nvPicPr>
          <p:cNvPr id="9" name="Inhaltsplatzhalter 8" descr="001.png"/>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512865" y="1800225"/>
            <a:ext cx="6069057" cy="4316413"/>
          </a:xfrm>
        </p:spPr>
      </p:pic>
    </p:spTree>
    <p:extLst>
      <p:ext uri="{BB962C8B-B14F-4D97-AF65-F5344CB8AC3E}">
        <p14:creationId xmlns:p14="http://schemas.microsoft.com/office/powerpoint/2010/main" val="2616018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457200" y="414338"/>
            <a:ext cx="8229600" cy="1143000"/>
          </a:xfrm>
        </p:spPr>
        <p:txBody>
          <a:bodyPr/>
          <a:lstStyle/>
          <a:p>
            <a:pPr>
              <a:defRPr/>
            </a:pPr>
            <a:r>
              <a:rPr lang="en-GB" sz="2800" b="1" kern="1200" dirty="0" err="1">
                <a:latin typeface="Verdana" pitchFamily="34" charset="0"/>
              </a:rPr>
              <a:t>HerzCON</a:t>
            </a:r>
            <a:endParaRPr lang="en-GB" sz="2800" b="1" kern="1200" dirty="0">
              <a:latin typeface="Verdana" pitchFamily="34" charset="0"/>
              <a:ea typeface="+mn-ea"/>
              <a:cs typeface="+mn-cs"/>
            </a:endParaRPr>
          </a:p>
        </p:txBody>
      </p:sp>
      <p:pic>
        <p:nvPicPr>
          <p:cNvPr id="9" name="Inhaltsplatzhalter 8" descr="001.png"/>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512865" y="1874039"/>
            <a:ext cx="6069057" cy="4168785"/>
          </a:xfrm>
        </p:spPr>
      </p:pic>
    </p:spTree>
    <p:extLst>
      <p:ext uri="{BB962C8B-B14F-4D97-AF65-F5344CB8AC3E}">
        <p14:creationId xmlns:p14="http://schemas.microsoft.com/office/powerpoint/2010/main" val="1025043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457200" y="414338"/>
            <a:ext cx="8229600" cy="1143000"/>
          </a:xfrm>
        </p:spPr>
        <p:txBody>
          <a:bodyPr/>
          <a:lstStyle/>
          <a:p>
            <a:pPr>
              <a:defRPr/>
            </a:pPr>
            <a:r>
              <a:rPr lang="en-GB" sz="2800" b="1" kern="1200" dirty="0" err="1">
                <a:latin typeface="Verdana" pitchFamily="34" charset="0"/>
              </a:rPr>
              <a:t>HerzCON</a:t>
            </a:r>
            <a:endParaRPr lang="en-GB" sz="2800" b="1" kern="1200" dirty="0">
              <a:latin typeface="Verdana" pitchFamily="34" charset="0"/>
              <a:ea typeface="+mn-ea"/>
              <a:cs typeface="+mn-cs"/>
            </a:endParaRPr>
          </a:p>
        </p:txBody>
      </p:sp>
      <p:pic>
        <p:nvPicPr>
          <p:cNvPr id="9" name="Inhaltsplatzhalter 8" descr="001.png"/>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512865" y="1800225"/>
            <a:ext cx="6069056" cy="4316413"/>
          </a:xfrm>
        </p:spPr>
      </p:pic>
    </p:spTree>
    <p:extLst>
      <p:ext uri="{BB962C8B-B14F-4D97-AF65-F5344CB8AC3E}">
        <p14:creationId xmlns:p14="http://schemas.microsoft.com/office/powerpoint/2010/main" val="3284454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X:\Marketing\MARKETING und KOMMUNIKATION NEU\PowerPoint\Herz Gruppe 2017\Landkarte groß_rot_mit UAE als extra Karte_01.2017.jpg">
            <a:extLst>
              <a:ext uri="{FF2B5EF4-FFF2-40B4-BE49-F238E27FC236}">
                <a16:creationId xmlns:a16="http://schemas.microsoft.com/office/drawing/2014/main" xmlns="" id="{63832851-F4AF-894C-ABFF-A3A51B014AE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992187"/>
            <a:ext cx="9144000" cy="479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8">
            <a:extLst>
              <a:ext uri="{FF2B5EF4-FFF2-40B4-BE49-F238E27FC236}">
                <a16:creationId xmlns:a16="http://schemas.microsoft.com/office/drawing/2014/main" xmlns="" id="{3F79D5BD-33CF-D141-8821-2745C0523554}"/>
              </a:ext>
            </a:extLst>
          </p:cNvPr>
          <p:cNvSpPr>
            <a:spLocks noChangeArrowheads="1"/>
          </p:cNvSpPr>
          <p:nvPr/>
        </p:nvSpPr>
        <p:spPr bwMode="auto">
          <a:xfrm>
            <a:off x="0" y="-26988"/>
            <a:ext cx="817245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algn="ctr"/>
            <a:r>
              <a:rPr lang="ru-RU" altLang="ru-RU" sz="2800">
                <a:solidFill>
                  <a:srgbClr val="FFFFFF"/>
                </a:solidFill>
                <a:latin typeface="HelveticaNeueLT Std" pitchFamily="34" charset="0"/>
              </a:rPr>
              <a:t>ГЕРЦ концерн </a:t>
            </a:r>
            <a:r>
              <a:rPr lang="de-AT" altLang="ru-RU" sz="2800">
                <a:solidFill>
                  <a:schemeClr val="bg1"/>
                </a:solidFill>
                <a:latin typeface="Arial" panose="020B0604020202020204" pitchFamily="34" charset="0"/>
              </a:rPr>
              <a:t>1989 - 201</a:t>
            </a:r>
            <a:r>
              <a:rPr lang="de-DE" altLang="ru-RU" sz="2800">
                <a:solidFill>
                  <a:schemeClr val="bg1"/>
                </a:solidFill>
                <a:latin typeface="Arial" panose="020B0604020202020204" pitchFamily="34" charset="0"/>
              </a:rPr>
              <a:t>9</a:t>
            </a:r>
          </a:p>
        </p:txBody>
      </p:sp>
      <p:pic>
        <p:nvPicPr>
          <p:cNvPr id="11" name="Picture 10">
            <a:extLst>
              <a:ext uri="{FF2B5EF4-FFF2-40B4-BE49-F238E27FC236}">
                <a16:creationId xmlns:a16="http://schemas.microsoft.com/office/drawing/2014/main" xmlns="" id="{2BCF9635-292A-D243-882C-47415BA1F5EC}"/>
              </a:ext>
            </a:extLst>
          </p:cNvPr>
          <p:cNvPicPr>
            <a:picLocks noChangeAspect="1" noChangeArrowheads="1"/>
          </p:cNvPicPr>
          <p:nvPr/>
        </p:nvPicPr>
        <p:blipFill>
          <a:blip r:embed="rId3"/>
          <a:srcRect/>
          <a:stretch>
            <a:fillRect/>
          </a:stretch>
        </p:blipFill>
        <p:spPr bwMode="auto">
          <a:xfrm>
            <a:off x="827088" y="1331913"/>
            <a:ext cx="1152525" cy="1106487"/>
          </a:xfrm>
          <a:prstGeom prst="rect">
            <a:avLst/>
          </a:prstGeom>
          <a:noFill/>
          <a:ln w="38100" cap="sq">
            <a:solidFill>
              <a:srgbClr val="000000"/>
            </a:solidFill>
            <a:miter lim="800000"/>
            <a:headEnd/>
            <a:tailEnd/>
          </a:ln>
          <a:effectLst>
            <a:outerShdw blurRad="63500" dist="38100" dir="2700000" algn="tl" rotWithShape="0">
              <a:srgbClr val="000000">
                <a:alpha val="42999"/>
              </a:srgbClr>
            </a:outerShdw>
          </a:effectLst>
          <a:extLst>
            <a:ext uri="{909E8E84-426E-40dd-AFC4-6F175D3DCCD1}"/>
          </a:extLst>
        </p:spPr>
      </p:pic>
      <p:pic>
        <p:nvPicPr>
          <p:cNvPr id="26630" name="Picture 14" descr="Landkarte groß_rot_mit UAE als extra Karte_10">
            <a:extLst>
              <a:ext uri="{FF2B5EF4-FFF2-40B4-BE49-F238E27FC236}">
                <a16:creationId xmlns:a16="http://schemas.microsoft.com/office/drawing/2014/main" xmlns="" id="{B9915E27-CB55-1547-8F78-7D5BFCF05E0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11863" y="5661025"/>
            <a:ext cx="1238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Foliennummernplatzhalter 5">
            <a:extLst>
              <a:ext uri="{FF2B5EF4-FFF2-40B4-BE49-F238E27FC236}">
                <a16:creationId xmlns:a16="http://schemas.microsoft.com/office/drawing/2014/main" xmlns="" id="{4BB5B6E1-E9D7-9E47-A23D-D57A7E6EBF75}"/>
              </a:ext>
            </a:extLst>
          </p:cNvPr>
          <p:cNvSpPr txBox="1">
            <a:spLocks/>
          </p:cNvSpPr>
          <p:nvPr/>
        </p:nvSpPr>
        <p:spPr bwMode="auto">
          <a:xfrm>
            <a:off x="6516688"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algn="r" eaLnBrk="1" hangingPunct="1"/>
            <a:fld id="{16C3546C-ADA9-1A44-833B-5146FAEDD433}" type="slidenum">
              <a:rPr lang="de-DE" altLang="ru-RU" sz="1000">
                <a:solidFill>
                  <a:schemeClr val="bg1"/>
                </a:solidFill>
                <a:latin typeface="Calibri" panose="020F0502020204030204" pitchFamily="34" charset="0"/>
              </a:rPr>
              <a:pPr algn="r" eaLnBrk="1" hangingPunct="1"/>
              <a:t>5</a:t>
            </a:fld>
            <a:endParaRPr lang="de-DE" altLang="ru-RU" sz="1000">
              <a:solidFill>
                <a:schemeClr val="bg1"/>
              </a:solidFill>
              <a:latin typeface="Calibri" panose="020F0502020204030204" pitchFamily="34" charset="0"/>
            </a:endParaRPr>
          </a:p>
        </p:txBody>
      </p:sp>
      <p:pic>
        <p:nvPicPr>
          <p:cNvPr id="26633" name="Picture 8">
            <a:extLst>
              <a:ext uri="{FF2B5EF4-FFF2-40B4-BE49-F238E27FC236}">
                <a16:creationId xmlns:a16="http://schemas.microsoft.com/office/drawing/2014/main" xmlns="" id="{8C017778-96F6-5F43-A24A-7545BB789C0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27087" y="1345406"/>
            <a:ext cx="11525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2">
            <a:extLst>
              <a:ext uri="{FF2B5EF4-FFF2-40B4-BE49-F238E27FC236}">
                <a16:creationId xmlns:a16="http://schemas.microsoft.com/office/drawing/2014/main" xmlns="" id="{F0E56E51-75E4-A346-883F-9E5C7F578604}"/>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51520" y="6225307"/>
            <a:ext cx="28892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5" name="Textfeld 16">
            <a:extLst>
              <a:ext uri="{FF2B5EF4-FFF2-40B4-BE49-F238E27FC236}">
                <a16:creationId xmlns:a16="http://schemas.microsoft.com/office/drawing/2014/main" xmlns="" id="{9271B880-0230-EC43-AC5D-AEA14446D94A}"/>
              </a:ext>
            </a:extLst>
          </p:cNvPr>
          <p:cNvSpPr txBox="1">
            <a:spLocks noChangeArrowheads="1"/>
          </p:cNvSpPr>
          <p:nvPr/>
        </p:nvSpPr>
        <p:spPr bwMode="auto">
          <a:xfrm>
            <a:off x="615057" y="6187207"/>
            <a:ext cx="28051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eaLnBrk="1" hangingPunct="1"/>
            <a:r>
              <a:rPr lang="ru-RU" altLang="ru-RU">
                <a:latin typeface="Arial" panose="020B0604020202020204" pitchFamily="34" charset="0"/>
              </a:rPr>
              <a:t>страны с филиалами ГЕРЦ</a:t>
            </a:r>
            <a:endParaRPr lang="de-AT" altLang="ru-RU">
              <a:latin typeface="Arial" panose="020B0604020202020204" pitchFamily="34" charset="0"/>
            </a:endParaRPr>
          </a:p>
        </p:txBody>
      </p:sp>
      <p:pic>
        <p:nvPicPr>
          <p:cNvPr id="26636" name="Picture 15" descr="C:\Users\ageri\Desktop\Herz-Kastel24bit.jpg">
            <a:extLst>
              <a:ext uri="{FF2B5EF4-FFF2-40B4-BE49-F238E27FC236}">
                <a16:creationId xmlns:a16="http://schemas.microsoft.com/office/drawing/2014/main" xmlns="" id="{ABC6515D-7312-D849-8F9D-138CCBBD7336}"/>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51520" y="5904632"/>
            <a:ext cx="293687"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7" name="Textfeld 17">
            <a:extLst>
              <a:ext uri="{FF2B5EF4-FFF2-40B4-BE49-F238E27FC236}">
                <a16:creationId xmlns:a16="http://schemas.microsoft.com/office/drawing/2014/main" xmlns="" id="{12489149-10AF-8049-9F9A-2FA28EE448D4}"/>
              </a:ext>
            </a:extLst>
          </p:cNvPr>
          <p:cNvSpPr txBox="1">
            <a:spLocks noChangeArrowheads="1"/>
          </p:cNvSpPr>
          <p:nvPr/>
        </p:nvSpPr>
        <p:spPr bwMode="auto">
          <a:xfrm>
            <a:off x="611882" y="5860182"/>
            <a:ext cx="17526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eaLnBrk="1" hangingPunct="1"/>
            <a:r>
              <a:rPr lang="ru-RU" altLang="ru-RU" dirty="0">
                <a:latin typeface="Arial" panose="020B0604020202020204" pitchFamily="34" charset="0"/>
              </a:rPr>
              <a:t>Партнеры </a:t>
            </a:r>
            <a:r>
              <a:rPr lang="ru-RU" altLang="ru-RU" dirty="0">
                <a:solidFill>
                  <a:srgbClr val="000000"/>
                </a:solidFill>
                <a:latin typeface="Arial" panose="020B0604020202020204" pitchFamily="34" charset="0"/>
              </a:rPr>
              <a:t>ГЕРЦ</a:t>
            </a:r>
            <a:endParaRPr lang="de-AT" altLang="ru-RU" dirty="0">
              <a:latin typeface="Arial" panose="020B0604020202020204" pitchFamily="34" charset="0"/>
            </a:endParaRPr>
          </a:p>
        </p:txBody>
      </p:sp>
    </p:spTree>
  </p:cSld>
  <p:clrMapOvr>
    <a:masterClrMapping/>
  </p:clrMapOvr>
  <p:transition advClick="0"/>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457200" y="414338"/>
            <a:ext cx="8229600" cy="1143000"/>
          </a:xfrm>
        </p:spPr>
        <p:txBody>
          <a:bodyPr/>
          <a:lstStyle/>
          <a:p>
            <a:pPr>
              <a:defRPr/>
            </a:pPr>
            <a:r>
              <a:rPr lang="en-GB" sz="2800" b="1" kern="1200" dirty="0" err="1">
                <a:latin typeface="Verdana" pitchFamily="34" charset="0"/>
              </a:rPr>
              <a:t>HerzCON</a:t>
            </a:r>
            <a:endParaRPr lang="en-GB" sz="2800" b="1" kern="1200" dirty="0">
              <a:latin typeface="Verdana" pitchFamily="34" charset="0"/>
              <a:ea typeface="+mn-ea"/>
              <a:cs typeface="+mn-cs"/>
            </a:endParaRPr>
          </a:p>
        </p:txBody>
      </p:sp>
      <p:pic>
        <p:nvPicPr>
          <p:cNvPr id="9" name="Inhaltsplatzhalter 8" descr="001.png"/>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512865" y="1800225"/>
            <a:ext cx="6069056" cy="4316413"/>
          </a:xfrm>
        </p:spPr>
      </p:pic>
    </p:spTree>
    <p:extLst>
      <p:ext uri="{BB962C8B-B14F-4D97-AF65-F5344CB8AC3E}">
        <p14:creationId xmlns:p14="http://schemas.microsoft.com/office/powerpoint/2010/main" val="2696768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457200" y="414338"/>
            <a:ext cx="8229600" cy="1143000"/>
          </a:xfrm>
        </p:spPr>
        <p:txBody>
          <a:bodyPr/>
          <a:lstStyle/>
          <a:p>
            <a:pPr>
              <a:defRPr/>
            </a:pPr>
            <a:r>
              <a:rPr lang="en-GB" sz="2800" b="1" kern="1200" dirty="0" err="1">
                <a:latin typeface="Verdana" pitchFamily="34" charset="0"/>
              </a:rPr>
              <a:t>HerzCON</a:t>
            </a:r>
            <a:endParaRPr lang="en-GB" sz="2800" b="1" kern="1200" dirty="0">
              <a:latin typeface="Verdana" pitchFamily="34" charset="0"/>
              <a:ea typeface="+mn-ea"/>
              <a:cs typeface="+mn-cs"/>
            </a:endParaRPr>
          </a:p>
        </p:txBody>
      </p:sp>
      <p:pic>
        <p:nvPicPr>
          <p:cNvPr id="9" name="Inhaltsplatzhalter 8" descr="001.png"/>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512865" y="1800225"/>
            <a:ext cx="6069056" cy="4316413"/>
          </a:xfrm>
        </p:spPr>
      </p:pic>
    </p:spTree>
    <p:extLst>
      <p:ext uri="{BB962C8B-B14F-4D97-AF65-F5344CB8AC3E}">
        <p14:creationId xmlns:p14="http://schemas.microsoft.com/office/powerpoint/2010/main" val="160601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457200" y="414338"/>
            <a:ext cx="8229600" cy="1143000"/>
          </a:xfrm>
        </p:spPr>
        <p:txBody>
          <a:bodyPr/>
          <a:lstStyle/>
          <a:p>
            <a:pPr>
              <a:defRPr/>
            </a:pPr>
            <a:r>
              <a:rPr lang="en-GB" sz="2800" b="1" kern="1200" dirty="0" err="1">
                <a:latin typeface="Verdana" pitchFamily="34" charset="0"/>
              </a:rPr>
              <a:t>HerzCON</a:t>
            </a:r>
            <a:endParaRPr lang="en-GB" sz="2800" b="1" kern="1200" dirty="0">
              <a:latin typeface="Verdana" pitchFamily="34" charset="0"/>
              <a:ea typeface="+mn-ea"/>
              <a:cs typeface="+mn-cs"/>
            </a:endParaRPr>
          </a:p>
        </p:txBody>
      </p:sp>
      <p:pic>
        <p:nvPicPr>
          <p:cNvPr id="9" name="Inhaltsplatzhalter 8" descr="001.png"/>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512865" y="1800225"/>
            <a:ext cx="6069056" cy="4316413"/>
          </a:xfrm>
        </p:spPr>
      </p:pic>
    </p:spTree>
    <p:extLst>
      <p:ext uri="{BB962C8B-B14F-4D97-AF65-F5344CB8AC3E}">
        <p14:creationId xmlns:p14="http://schemas.microsoft.com/office/powerpoint/2010/main" val="11060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457200" y="414338"/>
            <a:ext cx="8229600" cy="1143000"/>
          </a:xfrm>
        </p:spPr>
        <p:txBody>
          <a:bodyPr/>
          <a:lstStyle/>
          <a:p>
            <a:pPr>
              <a:defRPr/>
            </a:pPr>
            <a:r>
              <a:rPr lang="en-GB" sz="2800" b="1" kern="1200" dirty="0" err="1">
                <a:latin typeface="Verdana" pitchFamily="34" charset="0"/>
              </a:rPr>
              <a:t>HerzCON</a:t>
            </a:r>
            <a:endParaRPr lang="en-GB" sz="2800" b="1" kern="1200" dirty="0">
              <a:latin typeface="Verdana" pitchFamily="34" charset="0"/>
              <a:ea typeface="+mn-ea"/>
              <a:cs typeface="+mn-cs"/>
            </a:endParaRPr>
          </a:p>
        </p:txBody>
      </p:sp>
      <p:pic>
        <p:nvPicPr>
          <p:cNvPr id="9" name="Inhaltsplatzhalter 8" descr="001.png"/>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512865" y="1800225"/>
            <a:ext cx="6069056" cy="4316413"/>
          </a:xfrm>
        </p:spPr>
      </p:pic>
    </p:spTree>
    <p:extLst>
      <p:ext uri="{BB962C8B-B14F-4D97-AF65-F5344CB8AC3E}">
        <p14:creationId xmlns:p14="http://schemas.microsoft.com/office/powerpoint/2010/main" val="275234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457200" y="414338"/>
            <a:ext cx="8229600" cy="1143000"/>
          </a:xfrm>
        </p:spPr>
        <p:txBody>
          <a:bodyPr/>
          <a:lstStyle/>
          <a:p>
            <a:pPr>
              <a:defRPr/>
            </a:pPr>
            <a:r>
              <a:rPr lang="en-GB" sz="2800" b="1" kern="1200" dirty="0" err="1">
                <a:latin typeface="Verdana" pitchFamily="34" charset="0"/>
              </a:rPr>
              <a:t>HerzCON</a:t>
            </a:r>
            <a:endParaRPr lang="en-GB" sz="2800" b="1" kern="1200" dirty="0">
              <a:latin typeface="Verdana" pitchFamily="34" charset="0"/>
              <a:ea typeface="+mn-ea"/>
              <a:cs typeface="+mn-cs"/>
            </a:endParaRPr>
          </a:p>
        </p:txBody>
      </p:sp>
      <p:pic>
        <p:nvPicPr>
          <p:cNvPr id="9" name="Inhaltsplatzhalter 8" descr="001.png"/>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512865" y="1800225"/>
            <a:ext cx="6069056" cy="4316413"/>
          </a:xfrm>
        </p:spPr>
      </p:pic>
    </p:spTree>
    <p:extLst>
      <p:ext uri="{BB962C8B-B14F-4D97-AF65-F5344CB8AC3E}">
        <p14:creationId xmlns:p14="http://schemas.microsoft.com/office/powerpoint/2010/main" val="170072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457200" y="414338"/>
            <a:ext cx="8229600" cy="1143000"/>
          </a:xfrm>
        </p:spPr>
        <p:txBody>
          <a:bodyPr/>
          <a:lstStyle/>
          <a:p>
            <a:pPr>
              <a:defRPr/>
            </a:pPr>
            <a:r>
              <a:rPr lang="en-GB" sz="2800" b="1" kern="1200" dirty="0" err="1">
                <a:latin typeface="Verdana" pitchFamily="34" charset="0"/>
              </a:rPr>
              <a:t>HerzCON</a:t>
            </a:r>
            <a:endParaRPr lang="en-GB" sz="2800" b="1" kern="1200" dirty="0">
              <a:latin typeface="Verdana" pitchFamily="34" charset="0"/>
              <a:ea typeface="+mn-ea"/>
              <a:cs typeface="+mn-cs"/>
            </a:endParaRPr>
          </a:p>
        </p:txBody>
      </p:sp>
      <p:pic>
        <p:nvPicPr>
          <p:cNvPr id="9" name="Inhaltsplatzhalter 8" descr="001.png"/>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512865" y="1800225"/>
            <a:ext cx="6069056" cy="4316413"/>
          </a:xfrm>
        </p:spPr>
      </p:pic>
    </p:spTree>
    <p:extLst>
      <p:ext uri="{BB962C8B-B14F-4D97-AF65-F5344CB8AC3E}">
        <p14:creationId xmlns:p14="http://schemas.microsoft.com/office/powerpoint/2010/main" val="323736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457200" y="414338"/>
            <a:ext cx="8229600" cy="1143000"/>
          </a:xfrm>
        </p:spPr>
        <p:txBody>
          <a:bodyPr/>
          <a:lstStyle/>
          <a:p>
            <a:pPr>
              <a:defRPr/>
            </a:pPr>
            <a:r>
              <a:rPr lang="en-GB" sz="2800" b="1" kern="1200" dirty="0" err="1">
                <a:latin typeface="Verdana" pitchFamily="34" charset="0"/>
              </a:rPr>
              <a:t>HerzCON</a:t>
            </a:r>
            <a:endParaRPr lang="en-GB" sz="2800" b="1" kern="1200" dirty="0">
              <a:latin typeface="Verdana" pitchFamily="34" charset="0"/>
              <a:ea typeface="+mn-ea"/>
              <a:cs typeface="+mn-cs"/>
            </a:endParaRPr>
          </a:p>
        </p:txBody>
      </p:sp>
      <p:pic>
        <p:nvPicPr>
          <p:cNvPr id="9" name="Inhaltsplatzhalter 8" descr="001.png"/>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512865" y="1800225"/>
            <a:ext cx="6069056" cy="4316413"/>
          </a:xfrm>
        </p:spPr>
      </p:pic>
    </p:spTree>
    <p:extLst>
      <p:ext uri="{BB962C8B-B14F-4D97-AF65-F5344CB8AC3E}">
        <p14:creationId xmlns:p14="http://schemas.microsoft.com/office/powerpoint/2010/main" val="2594044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457200" y="414338"/>
            <a:ext cx="8229600" cy="1143000"/>
          </a:xfrm>
        </p:spPr>
        <p:txBody>
          <a:bodyPr/>
          <a:lstStyle/>
          <a:p>
            <a:pPr>
              <a:defRPr/>
            </a:pPr>
            <a:r>
              <a:rPr lang="en-GB" sz="2800" b="1" kern="1200" dirty="0" err="1">
                <a:latin typeface="Verdana" pitchFamily="34" charset="0"/>
              </a:rPr>
              <a:t>HerzCON</a:t>
            </a:r>
            <a:endParaRPr lang="en-GB" sz="2800" b="1" kern="1200" dirty="0">
              <a:latin typeface="Verdana" pitchFamily="34" charset="0"/>
              <a:ea typeface="+mn-ea"/>
              <a:cs typeface="+mn-cs"/>
            </a:endParaRPr>
          </a:p>
        </p:txBody>
      </p:sp>
      <p:pic>
        <p:nvPicPr>
          <p:cNvPr id="9" name="Inhaltsplatzhalter 8" descr="001.png"/>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512865" y="1800225"/>
            <a:ext cx="6069056" cy="4316413"/>
          </a:xfrm>
        </p:spPr>
      </p:pic>
    </p:spTree>
    <p:extLst>
      <p:ext uri="{BB962C8B-B14F-4D97-AF65-F5344CB8AC3E}">
        <p14:creationId xmlns:p14="http://schemas.microsoft.com/office/powerpoint/2010/main" val="2745084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3"/>
          <p:cNvPicPr>
            <a:picLocks noGrp="1" noChangeAspect="1" noChangeArrowheads="1"/>
          </p:cNvPicPr>
          <p:nvPr>
            <p:ph sz="half" idx="4294967295"/>
          </p:nvPr>
        </p:nvPicPr>
        <p:blipFill>
          <a:blip r:embed="rId2" cstate="email">
            <a:extLst>
              <a:ext uri="{28A0092B-C50C-407E-A947-70E740481C1C}">
                <a14:useLocalDpi xmlns:a14="http://schemas.microsoft.com/office/drawing/2010/main"/>
              </a:ext>
            </a:extLst>
          </a:blip>
          <a:srcRect/>
          <a:stretch>
            <a:fillRect/>
          </a:stretch>
        </p:blipFill>
        <p:spPr>
          <a:xfrm>
            <a:off x="914400" y="1341438"/>
            <a:ext cx="4038600" cy="3589337"/>
          </a:xfrm>
          <a:noFill/>
        </p:spPr>
      </p:pic>
      <p:pic>
        <p:nvPicPr>
          <p:cNvPr id="118787" name="Picture 4"/>
          <p:cNvPicPr>
            <a:picLocks noGrp="1" noChangeAspect="1" noChangeArrowheads="1"/>
          </p:cNvPicPr>
          <p:nvPr>
            <p:ph sz="half" idx="4294967295"/>
          </p:nvPr>
        </p:nvPicPr>
        <p:blipFill>
          <a:blip r:embed="rId3" cstate="email">
            <a:extLst>
              <a:ext uri="{28A0092B-C50C-407E-A947-70E740481C1C}">
                <a14:useLocalDpi xmlns:a14="http://schemas.microsoft.com/office/drawing/2010/main"/>
              </a:ext>
            </a:extLst>
          </a:blip>
          <a:srcRect/>
          <a:stretch>
            <a:fillRect/>
          </a:stretch>
        </p:blipFill>
        <p:spPr>
          <a:xfrm>
            <a:off x="5105400" y="1341438"/>
            <a:ext cx="4038600" cy="3533775"/>
          </a:xfrm>
          <a:noFill/>
        </p:spPr>
      </p:pic>
      <p:sp>
        <p:nvSpPr>
          <p:cNvPr id="70660" name="Text Box 6"/>
          <p:cNvSpPr txBox="1">
            <a:spLocks noChangeArrowheads="1"/>
          </p:cNvSpPr>
          <p:nvPr/>
        </p:nvSpPr>
        <p:spPr bwMode="auto">
          <a:xfrm>
            <a:off x="3475038" y="3613150"/>
            <a:ext cx="2536825" cy="2631488"/>
          </a:xfrm>
          <a:prstGeom prst="rect">
            <a:avLst/>
          </a:prstGeom>
          <a:noFill/>
          <a:ln w="9525">
            <a:noFill/>
            <a:miter lim="800000"/>
            <a:headEnd/>
            <a:tailEnd/>
          </a:ln>
        </p:spPr>
        <p:txBody>
          <a:bodyPr lIns="91436" tIns="45719" rIns="91436" bIns="45719">
            <a:spAutoFit/>
          </a:bodyPr>
          <a:lstStyle/>
          <a:p>
            <a:pPr defTabSz="757238">
              <a:buClr>
                <a:srgbClr val="FF0000"/>
              </a:buClr>
              <a:buSzTx/>
              <a:buFont typeface="Wingdings" pitchFamily="2" charset="2"/>
              <a:buChar char="§"/>
              <a:defRPr/>
            </a:pPr>
            <a:r>
              <a:rPr lang="en-GB" sz="1500" dirty="0">
                <a:solidFill>
                  <a:schemeClr val="tx1"/>
                </a:solidFill>
                <a:latin typeface="+mn-lt"/>
                <a:ea typeface="+mn-ea"/>
                <a:cs typeface="Arial" charset="0"/>
              </a:rPr>
              <a:t> </a:t>
            </a:r>
            <a:r>
              <a:rPr lang="ru-RU" sz="1500" dirty="0">
                <a:solidFill>
                  <a:schemeClr val="tx1"/>
                </a:solidFill>
                <a:latin typeface="+mn-lt"/>
                <a:ea typeface="+mn-ea"/>
                <a:cs typeface="Arial" charset="0"/>
              </a:rPr>
              <a:t>Интегрированный РПД поддерживает постоянный перепад давления на клапане</a:t>
            </a:r>
            <a:endParaRPr lang="en-GB" sz="1500" dirty="0">
              <a:solidFill>
                <a:schemeClr val="tx1"/>
              </a:solidFill>
              <a:latin typeface="+mn-lt"/>
              <a:ea typeface="+mn-ea"/>
              <a:cs typeface="Arial" charset="0"/>
            </a:endParaRPr>
          </a:p>
          <a:p>
            <a:pPr defTabSz="757238">
              <a:buClr>
                <a:srgbClr val="FF0000"/>
              </a:buClr>
              <a:buSzTx/>
              <a:buFont typeface="Wingdings" pitchFamily="2" charset="2"/>
              <a:buChar char="§"/>
              <a:defRPr/>
            </a:pPr>
            <a:endParaRPr lang="en-GB" sz="1500" dirty="0">
              <a:solidFill>
                <a:schemeClr val="tx1"/>
              </a:solidFill>
              <a:latin typeface="+mn-lt"/>
              <a:ea typeface="+mn-ea"/>
              <a:cs typeface="Arial" charset="0"/>
            </a:endParaRPr>
          </a:p>
          <a:p>
            <a:pPr defTabSz="757238">
              <a:buClr>
                <a:srgbClr val="FF0000"/>
              </a:buClr>
              <a:buSzTx/>
              <a:buFont typeface="Wingdings" pitchFamily="2" charset="2"/>
              <a:buChar char="§"/>
              <a:defRPr/>
            </a:pPr>
            <a:r>
              <a:rPr lang="en-GB" sz="1500" dirty="0">
                <a:solidFill>
                  <a:schemeClr val="tx1"/>
                </a:solidFill>
                <a:latin typeface="+mn-lt"/>
                <a:ea typeface="+mn-ea"/>
                <a:cs typeface="Arial" charset="0"/>
              </a:rPr>
              <a:t> Max q = </a:t>
            </a:r>
            <a:r>
              <a:rPr lang="en-GB" sz="1500" dirty="0" err="1">
                <a:solidFill>
                  <a:schemeClr val="tx1"/>
                </a:solidFill>
                <a:latin typeface="+mn-lt"/>
                <a:ea typeface="+mn-ea"/>
                <a:cs typeface="Arial" charset="0"/>
              </a:rPr>
              <a:t>Kv</a:t>
            </a:r>
            <a:r>
              <a:rPr lang="en-GB" sz="1500" dirty="0">
                <a:solidFill>
                  <a:schemeClr val="tx1"/>
                </a:solidFill>
                <a:latin typeface="+mn-lt"/>
                <a:ea typeface="+mn-ea"/>
                <a:cs typeface="Arial" charset="0"/>
              </a:rPr>
              <a:t> x  </a:t>
            </a:r>
            <a:r>
              <a:rPr lang="en-US" sz="1500" dirty="0">
                <a:solidFill>
                  <a:schemeClr val="tx1"/>
                </a:solidFill>
                <a:latin typeface="+mn-lt"/>
                <a:ea typeface="+mn-ea"/>
                <a:cs typeface="Arial" charset="0"/>
              </a:rPr>
              <a:t>   </a:t>
            </a:r>
            <a:r>
              <a:rPr lang="el-GR" sz="1500" dirty="0">
                <a:solidFill>
                  <a:schemeClr val="tx1"/>
                </a:solidFill>
                <a:latin typeface="+mn-lt"/>
                <a:ea typeface="+mn-ea"/>
                <a:cs typeface="Arial" charset="0"/>
              </a:rPr>
              <a:t>Δ</a:t>
            </a:r>
            <a:r>
              <a:rPr lang="en-US" sz="1500" dirty="0">
                <a:solidFill>
                  <a:schemeClr val="tx1"/>
                </a:solidFill>
                <a:latin typeface="+mn-lt"/>
                <a:ea typeface="+mn-ea"/>
                <a:cs typeface="Arial" charset="0"/>
              </a:rPr>
              <a:t>p</a:t>
            </a:r>
          </a:p>
          <a:p>
            <a:pPr defTabSz="757238">
              <a:buClr>
                <a:srgbClr val="FF0000"/>
              </a:buClr>
              <a:buSzTx/>
              <a:buFont typeface="Wingdings" pitchFamily="2" charset="2"/>
              <a:buChar char="§"/>
              <a:defRPr/>
            </a:pPr>
            <a:endParaRPr lang="en-US" sz="1500" dirty="0">
              <a:solidFill>
                <a:schemeClr val="tx1"/>
              </a:solidFill>
              <a:latin typeface="+mn-lt"/>
              <a:ea typeface="+mn-ea"/>
              <a:cs typeface="Arial" charset="0"/>
            </a:endParaRPr>
          </a:p>
          <a:p>
            <a:pPr defTabSz="757238">
              <a:buClr>
                <a:srgbClr val="FF0000"/>
              </a:buClr>
              <a:buSzTx/>
              <a:buFont typeface="Wingdings" pitchFamily="2" charset="2"/>
              <a:buChar char="§"/>
              <a:defRPr/>
            </a:pPr>
            <a:r>
              <a:rPr lang="en-US" sz="1500" dirty="0">
                <a:solidFill>
                  <a:schemeClr val="tx1"/>
                </a:solidFill>
                <a:latin typeface="+mn-lt"/>
                <a:ea typeface="+mn-ea"/>
                <a:cs typeface="Arial" charset="0"/>
              </a:rPr>
              <a:t> </a:t>
            </a:r>
            <a:r>
              <a:rPr lang="ru-RU" sz="1500" dirty="0">
                <a:solidFill>
                  <a:schemeClr val="tx1"/>
                </a:solidFill>
                <a:latin typeface="+mn-lt"/>
                <a:ea typeface="+mn-ea"/>
                <a:cs typeface="Arial" charset="0"/>
              </a:rPr>
              <a:t>Постоянный перепад и известное значение </a:t>
            </a:r>
            <a:r>
              <a:rPr lang="de-AT" sz="1500" dirty="0" err="1">
                <a:solidFill>
                  <a:schemeClr val="tx1"/>
                </a:solidFill>
                <a:latin typeface="+mn-lt"/>
                <a:ea typeface="+mn-ea"/>
                <a:cs typeface="Arial" charset="0"/>
              </a:rPr>
              <a:t>kv</a:t>
            </a:r>
            <a:r>
              <a:rPr lang="de-AT" sz="1500" dirty="0">
                <a:solidFill>
                  <a:schemeClr val="tx1"/>
                </a:solidFill>
                <a:latin typeface="+mn-lt"/>
                <a:ea typeface="+mn-ea"/>
                <a:cs typeface="Arial" charset="0"/>
              </a:rPr>
              <a:t> </a:t>
            </a:r>
            <a:r>
              <a:rPr lang="ru-RU" sz="1500" dirty="0">
                <a:solidFill>
                  <a:schemeClr val="tx1"/>
                </a:solidFill>
                <a:latin typeface="+mn-lt"/>
                <a:ea typeface="+mn-ea"/>
                <a:cs typeface="Arial" charset="0"/>
              </a:rPr>
              <a:t>позволяет производить настройку</a:t>
            </a:r>
            <a:endParaRPr lang="en-GB" sz="1500" dirty="0">
              <a:solidFill>
                <a:schemeClr val="tx1"/>
              </a:solidFill>
              <a:latin typeface="+mn-lt"/>
              <a:ea typeface="+mn-ea"/>
              <a:cs typeface="Arial" charset="0"/>
            </a:endParaRPr>
          </a:p>
        </p:txBody>
      </p:sp>
      <p:sp>
        <p:nvSpPr>
          <p:cNvPr id="118789" name="Rectangle 2"/>
          <p:cNvSpPr>
            <a:spLocks noGrp="1" noChangeArrowheads="1"/>
          </p:cNvSpPr>
          <p:nvPr>
            <p:ph type="title" idx="4294967295"/>
          </p:nvPr>
        </p:nvSpPr>
        <p:spPr>
          <a:xfrm>
            <a:off x="2627313" y="620713"/>
            <a:ext cx="3892550" cy="652462"/>
          </a:xfrm>
        </p:spPr>
        <p:txBody>
          <a:bodyPr lIns="91436" tIns="45719" rIns="91436" bIns="45719"/>
          <a:lstStyle/>
          <a:p>
            <a:pPr algn="l" eaLnBrk="1" hangingPunct="1"/>
            <a:r>
              <a:rPr lang="de-AT" altLang="en-US" sz="2800" b="1">
                <a:solidFill>
                  <a:schemeClr val="tx1"/>
                </a:solidFill>
                <a:latin typeface="Verdana" pitchFamily="34" charset="0"/>
              </a:rPr>
              <a:t>How does it work?</a:t>
            </a:r>
            <a:endParaRPr lang="de-DE" altLang="en-US" sz="2800" b="1">
              <a:solidFill>
                <a:schemeClr val="tx1"/>
              </a:solidFill>
              <a:latin typeface="Verdana" pitchFamily="34" charset="0"/>
            </a:endParaRPr>
          </a:p>
        </p:txBody>
      </p:sp>
      <p:grpSp>
        <p:nvGrpSpPr>
          <p:cNvPr id="118790" name="Group 6"/>
          <p:cNvGrpSpPr>
            <a:grpSpLocks/>
          </p:cNvGrpSpPr>
          <p:nvPr/>
        </p:nvGrpSpPr>
        <p:grpSpPr bwMode="auto">
          <a:xfrm>
            <a:off x="4839494" y="4713288"/>
            <a:ext cx="642937" cy="285750"/>
            <a:chOff x="3744" y="3690"/>
            <a:chExt cx="405" cy="180"/>
          </a:xfrm>
        </p:grpSpPr>
        <p:cxnSp>
          <p:nvCxnSpPr>
            <p:cNvPr id="9" name="Straight Connector 8"/>
            <p:cNvCxnSpPr/>
            <p:nvPr/>
          </p:nvCxnSpPr>
          <p:spPr>
            <a:xfrm rot="16200000" flipH="1">
              <a:off x="3702" y="3822"/>
              <a:ext cx="90" cy="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flipH="1" flipV="1">
              <a:off x="3744" y="3735"/>
              <a:ext cx="180" cy="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879" y="3690"/>
              <a:ext cx="27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45415725"/>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457200" y="414338"/>
            <a:ext cx="8229600" cy="1143000"/>
          </a:xfrm>
        </p:spPr>
        <p:txBody>
          <a:bodyPr/>
          <a:lstStyle/>
          <a:p>
            <a:pPr>
              <a:defRPr/>
            </a:pPr>
            <a:r>
              <a:rPr lang="en-GB" sz="2800" b="1" kern="1200" dirty="0" err="1">
                <a:latin typeface="Verdana" pitchFamily="34" charset="0"/>
              </a:rPr>
              <a:t>HerzCON</a:t>
            </a:r>
            <a:endParaRPr lang="en-GB" sz="2800" b="1" kern="1200" dirty="0">
              <a:latin typeface="Verdana" pitchFamily="34" charset="0"/>
              <a:ea typeface="+mn-ea"/>
              <a:cs typeface="+mn-cs"/>
            </a:endParaRPr>
          </a:p>
        </p:txBody>
      </p:sp>
      <p:pic>
        <p:nvPicPr>
          <p:cNvPr id="186370" name="Picture 2"/>
          <p:cNvPicPr>
            <a:picLocks noChangeAspect="1" noChangeArrowheads="1"/>
          </p:cNvPicPr>
          <p:nvPr/>
        </p:nvPicPr>
        <p:blipFill>
          <a:blip r:embed="rId3" cstate="print"/>
          <a:srcRect/>
          <a:stretch>
            <a:fillRect/>
          </a:stretch>
        </p:blipFill>
        <p:spPr bwMode="auto">
          <a:xfrm>
            <a:off x="28575" y="1557338"/>
            <a:ext cx="9086850" cy="4467225"/>
          </a:xfrm>
          <a:prstGeom prst="rect">
            <a:avLst/>
          </a:prstGeom>
          <a:noFill/>
          <a:ln w="9525">
            <a:noFill/>
            <a:miter lim="800000"/>
            <a:headEnd/>
            <a:tailEnd/>
          </a:ln>
        </p:spPr>
      </p:pic>
    </p:spTree>
    <p:extLst>
      <p:ext uri="{BB962C8B-B14F-4D97-AF65-F5344CB8AC3E}">
        <p14:creationId xmlns:p14="http://schemas.microsoft.com/office/powerpoint/2010/main" val="267447506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xmlns="" id="{B58CB252-7801-2549-93C5-89302CC3E6BB}"/>
              </a:ext>
            </a:extLst>
          </p:cNvPr>
          <p:cNvSpPr>
            <a:spLocks noGrp="1"/>
          </p:cNvSpPr>
          <p:nvPr>
            <p:ph type="title" idx="4294967295"/>
          </p:nvPr>
        </p:nvSpPr>
        <p:spPr>
          <a:xfrm>
            <a:off x="0" y="44450"/>
            <a:ext cx="8172450" cy="638175"/>
          </a:xfrm>
        </p:spPr>
        <p:txBody>
          <a:bodyPr/>
          <a:lstStyle/>
          <a:p>
            <a:r>
              <a:rPr kumimoji="0" lang="ru-RU" altLang="ru-RU" sz="2800">
                <a:solidFill>
                  <a:schemeClr val="bg1"/>
                </a:solidFill>
                <a:latin typeface="Arial" panose="020B0604020202020204" pitchFamily="34" charset="0"/>
                <a:cs typeface="Arial" panose="020B0604020202020204" pitchFamily="34" charset="0"/>
              </a:rPr>
              <a:t>Международная деятельность ГЕРЦ</a:t>
            </a:r>
            <a:endParaRPr kumimoji="0" altLang="ru-RU" sz="2800">
              <a:solidFill>
                <a:schemeClr val="bg1"/>
              </a:solidFill>
              <a:latin typeface="Arial" panose="020B0604020202020204" pitchFamily="34" charset="0"/>
              <a:cs typeface="Arial" panose="020B0604020202020204" pitchFamily="34" charset="0"/>
            </a:endParaRPr>
          </a:p>
        </p:txBody>
      </p:sp>
      <p:sp>
        <p:nvSpPr>
          <p:cNvPr id="27651" name="Foliennummernplatzhalter 5">
            <a:extLst>
              <a:ext uri="{FF2B5EF4-FFF2-40B4-BE49-F238E27FC236}">
                <a16:creationId xmlns:a16="http://schemas.microsoft.com/office/drawing/2014/main" xmlns="" id="{08C25E00-ED94-F54A-8619-789EB21B106C}"/>
              </a:ext>
            </a:extLst>
          </p:cNvPr>
          <p:cNvSpPr txBox="1">
            <a:spLocks/>
          </p:cNvSpPr>
          <p:nvPr/>
        </p:nvSpPr>
        <p:spPr bwMode="auto">
          <a:xfrm>
            <a:off x="6516688"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algn="r" eaLnBrk="1" hangingPunct="1"/>
            <a:fld id="{C82A81F5-81C8-874E-9201-D086803F402D}" type="slidenum">
              <a:rPr lang="de-DE" altLang="ru-RU" sz="1000">
                <a:solidFill>
                  <a:schemeClr val="bg1"/>
                </a:solidFill>
                <a:latin typeface="Calibri" panose="020F0502020204030204" pitchFamily="34" charset="0"/>
              </a:rPr>
              <a:pPr algn="r" eaLnBrk="1" hangingPunct="1"/>
              <a:t>6</a:t>
            </a:fld>
            <a:endParaRPr lang="de-DE" altLang="ru-RU" sz="1000">
              <a:solidFill>
                <a:schemeClr val="bg1"/>
              </a:solidFill>
              <a:latin typeface="Calibri" panose="020F0502020204030204" pitchFamily="34" charset="0"/>
            </a:endParaRPr>
          </a:p>
        </p:txBody>
      </p:sp>
      <p:pic>
        <p:nvPicPr>
          <p:cNvPr id="27653" name="Picture 9" descr="X:\Marketing\MARKETING und KOMMUNIKATION NEU\Corporate\Landkarte\Landkarte Export_01.2016.jpg">
            <a:extLst>
              <a:ext uri="{FF2B5EF4-FFF2-40B4-BE49-F238E27FC236}">
                <a16:creationId xmlns:a16="http://schemas.microsoft.com/office/drawing/2014/main" xmlns="" id="{FE8BBF2E-A0E1-1F4B-89C7-8BD2540E4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0025" y="1192814"/>
            <a:ext cx="874395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283368" y="1340768"/>
            <a:ext cx="8577263" cy="4267200"/>
          </a:xfrm>
        </p:spPr>
        <p:txBody>
          <a:bodyPr/>
          <a:lstStyle/>
          <a:p>
            <a:pPr marL="0" indent="0">
              <a:lnSpc>
                <a:spcPct val="90000"/>
              </a:lnSpc>
              <a:buClr>
                <a:schemeClr val="tx1"/>
              </a:buClr>
              <a:buSzPct val="80000"/>
            </a:pPr>
            <a:r>
              <a:rPr lang="ru-RU" altLang="en-US" sz="2000" dirty="0">
                <a:solidFill>
                  <a:sysClr val="windowText" lastClr="000000"/>
                </a:solidFill>
                <a:latin typeface="Verdana" pitchFamily="34" charset="0"/>
              </a:rPr>
              <a:t>Технические преимущества</a:t>
            </a:r>
          </a:p>
          <a:p>
            <a:pPr>
              <a:lnSpc>
                <a:spcPct val="90000"/>
              </a:lnSpc>
              <a:buClr>
                <a:schemeClr val="tx1"/>
              </a:buClr>
              <a:buSzPct val="80000"/>
              <a:buFont typeface="Arial" charset="0"/>
              <a:buChar char="•"/>
            </a:pPr>
            <a:r>
              <a:rPr lang="ru-RU" altLang="en-US" sz="2000" dirty="0">
                <a:solidFill>
                  <a:sysClr val="windowText" lastClr="000000"/>
                </a:solidFill>
                <a:latin typeface="Verdana" pitchFamily="34" charset="0"/>
              </a:rPr>
              <a:t>Полностью протестированный и сертифицированный продукт</a:t>
            </a:r>
          </a:p>
          <a:p>
            <a:pPr>
              <a:lnSpc>
                <a:spcPct val="90000"/>
              </a:lnSpc>
              <a:buClr>
                <a:schemeClr val="tx1"/>
              </a:buClr>
              <a:buSzPct val="80000"/>
              <a:buFont typeface="Arial" charset="0"/>
              <a:buChar char="•"/>
            </a:pPr>
            <a:r>
              <a:rPr lang="ru-RU" altLang="en-US" sz="2000" dirty="0">
                <a:solidFill>
                  <a:sysClr val="windowText" lastClr="000000"/>
                </a:solidFill>
                <a:latin typeface="Verdana" pitchFamily="34" charset="0"/>
              </a:rPr>
              <a:t>Позволяет выполнять операции регулирования, промывки и изоляции</a:t>
            </a:r>
          </a:p>
          <a:p>
            <a:pPr>
              <a:lnSpc>
                <a:spcPct val="90000"/>
              </a:lnSpc>
              <a:buClr>
                <a:schemeClr val="tx1"/>
              </a:buClr>
              <a:buSzPct val="80000"/>
              <a:buFont typeface="Arial" charset="0"/>
              <a:buChar char="•"/>
            </a:pPr>
            <a:r>
              <a:rPr lang="ru-RU" altLang="en-US" sz="2000" dirty="0">
                <a:solidFill>
                  <a:sysClr val="windowText" lastClr="000000"/>
                </a:solidFill>
                <a:latin typeface="Verdana" pitchFamily="34" charset="0"/>
              </a:rPr>
              <a:t>Один блок на размер подходит как для </a:t>
            </a:r>
            <a:r>
              <a:rPr lang="ru-RU" altLang="en-US" sz="2000" dirty="0" err="1">
                <a:solidFill>
                  <a:sysClr val="windowText" lastClr="000000"/>
                </a:solidFill>
                <a:latin typeface="Verdana" pitchFamily="34" charset="0"/>
              </a:rPr>
              <a:t>Htg</a:t>
            </a:r>
            <a:r>
              <a:rPr lang="ru-RU" altLang="en-US" sz="2000" dirty="0">
                <a:solidFill>
                  <a:sysClr val="windowText" lastClr="000000"/>
                </a:solidFill>
                <a:latin typeface="Verdana" pitchFamily="34" charset="0"/>
              </a:rPr>
              <a:t>, так и для </a:t>
            </a:r>
            <a:r>
              <a:rPr lang="ru-RU" altLang="en-US" sz="2000" dirty="0" err="1">
                <a:solidFill>
                  <a:sysClr val="windowText" lastClr="000000"/>
                </a:solidFill>
                <a:latin typeface="Verdana" pitchFamily="34" charset="0"/>
              </a:rPr>
              <a:t>Chw</a:t>
            </a:r>
            <a:r>
              <a:rPr lang="ru-RU" altLang="en-US" sz="2000" dirty="0">
                <a:solidFill>
                  <a:sysClr val="windowText" lastClr="000000"/>
                </a:solidFill>
                <a:latin typeface="Verdana" pitchFamily="34" charset="0"/>
              </a:rPr>
              <a:t>.</a:t>
            </a:r>
          </a:p>
          <a:p>
            <a:pPr>
              <a:lnSpc>
                <a:spcPct val="90000"/>
              </a:lnSpc>
              <a:buClr>
                <a:schemeClr val="tx1"/>
              </a:buClr>
              <a:buSzPct val="80000"/>
              <a:buFont typeface="Arial" charset="0"/>
              <a:buChar char="•"/>
            </a:pPr>
            <a:r>
              <a:rPr lang="ru-RU" altLang="en-US" sz="2000" dirty="0">
                <a:solidFill>
                  <a:sysClr val="windowText" lastClr="000000"/>
                </a:solidFill>
                <a:latin typeface="Verdana" pitchFamily="34" charset="0"/>
              </a:rPr>
              <a:t>Измерение расхода с минимальной погрешностью ± 5%</a:t>
            </a:r>
          </a:p>
          <a:p>
            <a:pPr>
              <a:lnSpc>
                <a:spcPct val="90000"/>
              </a:lnSpc>
              <a:buClr>
                <a:schemeClr val="tx1"/>
              </a:buClr>
              <a:buSzPct val="80000"/>
              <a:buFont typeface="Arial" charset="0"/>
              <a:buChar char="•"/>
            </a:pPr>
            <a:r>
              <a:rPr lang="ru-RU" altLang="en-US" sz="2000" dirty="0">
                <a:solidFill>
                  <a:sysClr val="windowText" lastClr="000000"/>
                </a:solidFill>
                <a:latin typeface="Verdana" pitchFamily="34" charset="0"/>
              </a:rPr>
              <a:t>Измерение перепада давления может быть выполнено через специальное </a:t>
            </a:r>
            <a:r>
              <a:rPr lang="ru-RU" altLang="en-US" sz="2000" dirty="0" err="1">
                <a:solidFill>
                  <a:sysClr val="windowText" lastClr="000000"/>
                </a:solidFill>
                <a:latin typeface="Verdana" pitchFamily="34" charset="0"/>
              </a:rPr>
              <a:t>легкоразборное</a:t>
            </a:r>
            <a:r>
              <a:rPr lang="ru-RU" altLang="en-US" sz="2000" dirty="0">
                <a:solidFill>
                  <a:sysClr val="windowText" lastClr="000000"/>
                </a:solidFill>
                <a:latin typeface="Verdana" pitchFamily="34" charset="0"/>
              </a:rPr>
              <a:t> сервисное отверстие в изоляции.</a:t>
            </a:r>
          </a:p>
          <a:p>
            <a:pPr>
              <a:lnSpc>
                <a:spcPct val="90000"/>
              </a:lnSpc>
              <a:buClr>
                <a:schemeClr val="tx1"/>
              </a:buClr>
              <a:buSzPct val="80000"/>
              <a:buFont typeface="Arial" charset="0"/>
              <a:buChar char="•"/>
            </a:pPr>
            <a:r>
              <a:rPr lang="ru-RU" altLang="en-US" sz="2000" dirty="0">
                <a:solidFill>
                  <a:sysClr val="windowText" lastClr="000000"/>
                </a:solidFill>
                <a:latin typeface="Verdana" pitchFamily="34" charset="0"/>
              </a:rPr>
              <a:t>Дренажный кран позволяет очищать корзину фильтра на месте</a:t>
            </a:r>
            <a:endParaRPr lang="en-GB" altLang="en-US" sz="2000" dirty="0">
              <a:solidFill>
                <a:sysClr val="windowText" lastClr="000000"/>
              </a:solidFill>
            </a:endParaRPr>
          </a:p>
        </p:txBody>
      </p:sp>
      <p:sp>
        <p:nvSpPr>
          <p:cNvPr id="5" name="Rectangle 2"/>
          <p:cNvSpPr>
            <a:spLocks noGrp="1" noChangeArrowheads="1"/>
          </p:cNvSpPr>
          <p:nvPr>
            <p:ph type="title"/>
          </p:nvPr>
        </p:nvSpPr>
        <p:spPr>
          <a:xfrm>
            <a:off x="457200" y="414338"/>
            <a:ext cx="8229600" cy="1143000"/>
          </a:xfrm>
        </p:spPr>
        <p:txBody>
          <a:bodyPr/>
          <a:lstStyle/>
          <a:p>
            <a:pPr>
              <a:defRPr/>
            </a:pPr>
            <a:r>
              <a:rPr lang="en-GB" sz="2800" b="1" kern="1200" dirty="0" err="1">
                <a:latin typeface="Verdana" pitchFamily="34" charset="0"/>
              </a:rPr>
              <a:t>HerzCON</a:t>
            </a:r>
            <a:endParaRPr lang="en-GB" sz="2800" b="1" kern="1200" dirty="0">
              <a:latin typeface="Verdana" pitchFamily="34" charset="0"/>
              <a:ea typeface="+mn-ea"/>
              <a:cs typeface="+mn-cs"/>
            </a:endParaRPr>
          </a:p>
        </p:txBody>
      </p:sp>
    </p:spTree>
    <p:extLst>
      <p:ext uri="{BB962C8B-B14F-4D97-AF65-F5344CB8AC3E}">
        <p14:creationId xmlns:p14="http://schemas.microsoft.com/office/powerpoint/2010/main" val="3715030156"/>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0530" name="Rectangle 3"/>
          <p:cNvSpPr>
            <a:spLocks noGrp="1" noChangeArrowheads="1"/>
          </p:cNvSpPr>
          <p:nvPr>
            <p:ph type="body" idx="1"/>
          </p:nvPr>
        </p:nvSpPr>
        <p:spPr>
          <a:xfrm>
            <a:off x="457200" y="1279525"/>
            <a:ext cx="8229600" cy="4525963"/>
          </a:xfrm>
        </p:spPr>
        <p:txBody>
          <a:bodyPr/>
          <a:lstStyle/>
          <a:p>
            <a:pPr>
              <a:lnSpc>
                <a:spcPct val="90000"/>
              </a:lnSpc>
              <a:buClr>
                <a:schemeClr val="tx1"/>
              </a:buClr>
              <a:buSzPct val="80000"/>
              <a:buFontTx/>
              <a:buNone/>
              <a:defRPr/>
            </a:pPr>
            <a:r>
              <a:rPr lang="ru-RU" altLang="en-US" sz="200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Коммерческие преимущества</a:t>
            </a:r>
            <a:endParaRPr lang="en-GB" altLang="en-US" sz="200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a:p>
            <a:pPr marL="457200" lvl="1" indent="0">
              <a:lnSpc>
                <a:spcPct val="90000"/>
              </a:lnSpc>
              <a:buClr>
                <a:schemeClr val="tx1"/>
              </a:buClr>
              <a:buSzPct val="150000"/>
              <a:defRPr/>
            </a:pPr>
            <a:r>
              <a:rPr lang="ru-RU" altLang="en-US" sz="200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Снижение времени монтажа и пуско-наладки</a:t>
            </a:r>
            <a:r>
              <a:rPr lang="en-GB" altLang="en-US" sz="200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p>
          <a:p>
            <a:pPr marL="457200" lvl="1" indent="0">
              <a:lnSpc>
                <a:spcPct val="90000"/>
              </a:lnSpc>
              <a:buClr>
                <a:schemeClr val="tx1"/>
              </a:buClr>
              <a:buSzPct val="150000"/>
              <a:defRPr/>
            </a:pPr>
            <a:r>
              <a:rPr lang="ru-RU" altLang="en-US" sz="200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Подключение только в 4 точках</a:t>
            </a:r>
            <a:endParaRPr lang="en-GB" altLang="en-US" sz="200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a:p>
            <a:pPr marL="457200" lvl="1" indent="0">
              <a:lnSpc>
                <a:spcPct val="90000"/>
              </a:lnSpc>
              <a:buClr>
                <a:schemeClr val="tx1"/>
              </a:buClr>
              <a:buSzPct val="150000"/>
              <a:defRPr/>
            </a:pPr>
            <a:r>
              <a:rPr lang="ru-RU" altLang="en-US" sz="200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Кардинально уменьшает рабочую площадь и подготовительные работы за счет заводской сборки</a:t>
            </a:r>
            <a:endParaRPr lang="en-GB" altLang="en-US" sz="200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a:p>
            <a:pPr marL="457200" lvl="1" indent="0">
              <a:lnSpc>
                <a:spcPct val="90000"/>
              </a:lnSpc>
              <a:buClr>
                <a:schemeClr val="tx1"/>
              </a:buClr>
              <a:buSzPct val="150000"/>
              <a:defRPr/>
            </a:pPr>
            <a:r>
              <a:rPr lang="ru-RU" altLang="en-US" sz="200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Снижение количества закупаемых единиц товара</a:t>
            </a:r>
            <a:endParaRPr lang="en-GB" altLang="en-US" sz="200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a:p>
            <a:pPr marL="457200" lvl="1" indent="0">
              <a:lnSpc>
                <a:spcPct val="90000"/>
              </a:lnSpc>
              <a:buClr>
                <a:schemeClr val="tx1"/>
              </a:buClr>
              <a:buSzPct val="150000"/>
              <a:defRPr/>
            </a:pPr>
            <a:r>
              <a:rPr lang="ru-RU" altLang="en-US" sz="200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Сильно снижает риск возникновения ошибок на стадии закупки и монтажа.</a:t>
            </a:r>
            <a:endParaRPr lang="en-GB" altLang="en-US" sz="200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5" name="Rectangle 2"/>
          <p:cNvSpPr>
            <a:spLocks noGrp="1" noChangeArrowheads="1"/>
          </p:cNvSpPr>
          <p:nvPr>
            <p:ph type="title"/>
          </p:nvPr>
        </p:nvSpPr>
        <p:spPr>
          <a:xfrm>
            <a:off x="457200" y="414338"/>
            <a:ext cx="8229600" cy="1143000"/>
          </a:xfrm>
        </p:spPr>
        <p:txBody>
          <a:bodyPr/>
          <a:lstStyle/>
          <a:p>
            <a:pPr>
              <a:defRPr/>
            </a:pPr>
            <a:r>
              <a:rPr lang="en-GB" sz="2800" b="1" kern="1200" dirty="0" err="1">
                <a:latin typeface="Verdana" pitchFamily="34" charset="0"/>
              </a:rPr>
              <a:t>HerzCON</a:t>
            </a:r>
            <a:endParaRPr lang="en-GB" sz="2800" b="1" kern="1200" dirty="0">
              <a:latin typeface="Verdana" pitchFamily="34" charset="0"/>
              <a:ea typeface="+mn-ea"/>
              <a:cs typeface="+mn-cs"/>
            </a:endParaRPr>
          </a:p>
        </p:txBody>
      </p:sp>
    </p:spTree>
    <p:extLst>
      <p:ext uri="{BB962C8B-B14F-4D97-AF65-F5344CB8AC3E}">
        <p14:creationId xmlns:p14="http://schemas.microsoft.com/office/powerpoint/2010/main" val="2277744952"/>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0530" name="Rectangle 3"/>
          <p:cNvSpPr>
            <a:spLocks noGrp="1" noChangeArrowheads="1"/>
          </p:cNvSpPr>
          <p:nvPr>
            <p:ph type="body" idx="1"/>
          </p:nvPr>
        </p:nvSpPr>
        <p:spPr>
          <a:xfrm>
            <a:off x="457200" y="1279525"/>
            <a:ext cx="8229600" cy="4525963"/>
          </a:xfrm>
        </p:spPr>
        <p:txBody>
          <a:bodyPr/>
          <a:lstStyle/>
          <a:p>
            <a:pPr>
              <a:lnSpc>
                <a:spcPct val="90000"/>
              </a:lnSpc>
              <a:buClr>
                <a:schemeClr val="tx1"/>
              </a:buClr>
              <a:buSzPct val="80000"/>
              <a:buFontTx/>
              <a:buNone/>
              <a:defRPr/>
            </a:pPr>
            <a:r>
              <a:rPr lang="ru-RU" altLang="en-US" sz="200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Коммерческие преимущества</a:t>
            </a:r>
            <a:endParaRPr lang="en-GB" altLang="en-US" sz="200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a:p>
            <a:pPr marL="457200" lvl="1" indent="0">
              <a:lnSpc>
                <a:spcPct val="90000"/>
              </a:lnSpc>
              <a:buClr>
                <a:schemeClr val="tx1"/>
              </a:buClr>
              <a:buSzPct val="150000"/>
              <a:defRPr/>
            </a:pPr>
            <a:r>
              <a:rPr lang="ru-RU" altLang="en-US" sz="200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Снижение времени монтажа и пуско-наладки</a:t>
            </a:r>
            <a:r>
              <a:rPr lang="en-GB" altLang="en-US" sz="200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p>
          <a:p>
            <a:pPr marL="457200" lvl="1" indent="0">
              <a:lnSpc>
                <a:spcPct val="90000"/>
              </a:lnSpc>
              <a:buClr>
                <a:schemeClr val="tx1"/>
              </a:buClr>
              <a:buSzPct val="150000"/>
              <a:defRPr/>
            </a:pPr>
            <a:r>
              <a:rPr lang="ru-RU" altLang="en-US" sz="200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Подключение только в 4 точках</a:t>
            </a:r>
            <a:endParaRPr lang="en-GB" altLang="en-US" sz="200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a:p>
            <a:pPr marL="457200" lvl="1" indent="0">
              <a:lnSpc>
                <a:spcPct val="90000"/>
              </a:lnSpc>
              <a:buClr>
                <a:schemeClr val="tx1"/>
              </a:buClr>
              <a:buSzPct val="150000"/>
              <a:defRPr/>
            </a:pPr>
            <a:r>
              <a:rPr lang="ru-RU" altLang="en-US" sz="200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Кардинально уменьшает рабочую площадь и подготовительные работы за счет заводской сборки</a:t>
            </a:r>
            <a:endParaRPr lang="en-GB" altLang="en-US" sz="200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a:p>
            <a:pPr marL="457200" lvl="1" indent="0">
              <a:lnSpc>
                <a:spcPct val="90000"/>
              </a:lnSpc>
              <a:buClr>
                <a:schemeClr val="tx1"/>
              </a:buClr>
              <a:buSzPct val="150000"/>
              <a:defRPr/>
            </a:pPr>
            <a:r>
              <a:rPr lang="ru-RU" altLang="en-US" sz="200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Снижение количества закупаемых единиц товара</a:t>
            </a:r>
            <a:endParaRPr lang="en-GB" altLang="en-US" sz="200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a:p>
            <a:pPr marL="457200" lvl="1" indent="0">
              <a:lnSpc>
                <a:spcPct val="90000"/>
              </a:lnSpc>
              <a:buClr>
                <a:schemeClr val="tx1"/>
              </a:buClr>
              <a:buSzPct val="150000"/>
              <a:defRPr/>
            </a:pPr>
            <a:r>
              <a:rPr lang="ru-RU" altLang="en-US" sz="200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Сильно снижает риск возникновения ошибок на стадии закупки и монтажа.</a:t>
            </a:r>
            <a:endParaRPr lang="en-GB" altLang="en-US" sz="200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5" name="Rectangle 2"/>
          <p:cNvSpPr>
            <a:spLocks noGrp="1" noChangeArrowheads="1"/>
          </p:cNvSpPr>
          <p:nvPr>
            <p:ph type="title"/>
          </p:nvPr>
        </p:nvSpPr>
        <p:spPr>
          <a:xfrm>
            <a:off x="457200" y="414338"/>
            <a:ext cx="8229600" cy="1143000"/>
          </a:xfrm>
        </p:spPr>
        <p:txBody>
          <a:bodyPr/>
          <a:lstStyle/>
          <a:p>
            <a:pPr>
              <a:defRPr/>
            </a:pPr>
            <a:r>
              <a:rPr lang="en-GB" sz="2800" b="1" kern="1200" dirty="0" err="1">
                <a:latin typeface="Verdana" pitchFamily="34" charset="0"/>
              </a:rPr>
              <a:t>HerzCON</a:t>
            </a:r>
            <a:endParaRPr lang="en-GB" sz="2800" b="1" kern="1200" dirty="0">
              <a:latin typeface="Verdana" pitchFamily="34" charset="0"/>
              <a:ea typeface="+mn-ea"/>
              <a:cs typeface="+mn-cs"/>
            </a:endParaRPr>
          </a:p>
        </p:txBody>
      </p:sp>
    </p:spTree>
    <p:extLst>
      <p:ext uri="{BB962C8B-B14F-4D97-AF65-F5344CB8AC3E}">
        <p14:creationId xmlns:p14="http://schemas.microsoft.com/office/powerpoint/2010/main" val="3865780512"/>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0530" name="Rectangle 3"/>
          <p:cNvSpPr>
            <a:spLocks noGrp="1" noChangeArrowheads="1"/>
          </p:cNvSpPr>
          <p:nvPr>
            <p:ph type="body" idx="1"/>
          </p:nvPr>
        </p:nvSpPr>
        <p:spPr>
          <a:xfrm>
            <a:off x="457200" y="1279525"/>
            <a:ext cx="8229600" cy="4525963"/>
          </a:xfrm>
        </p:spPr>
        <p:txBody>
          <a:bodyPr/>
          <a:lstStyle/>
          <a:p>
            <a:pPr>
              <a:lnSpc>
                <a:spcPct val="90000"/>
              </a:lnSpc>
              <a:buClr>
                <a:schemeClr val="tx1"/>
              </a:buClr>
              <a:buSzPct val="80000"/>
              <a:defRPr/>
            </a:pPr>
            <a:r>
              <a:rPr lang="ru-RU" altLang="en-US" sz="200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ОВК является неотъемлемой частью процесса проектирования строительства </a:t>
            </a:r>
            <a:r>
              <a:rPr lang="de-AT" altLang="en-US" sz="200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r>
              <a:rPr lang="ru-RU" altLang="en-US" sz="200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пренебрежение данной областью вызовет эффект несоответствия современного архитектурного решения и качества жизни в данном объекте</a:t>
            </a:r>
          </a:p>
          <a:p>
            <a:pPr>
              <a:lnSpc>
                <a:spcPct val="90000"/>
              </a:lnSpc>
              <a:buClr>
                <a:schemeClr val="tx1"/>
              </a:buClr>
              <a:buSzPct val="80000"/>
              <a:defRPr/>
            </a:pPr>
            <a:r>
              <a:rPr lang="ru-RU" altLang="en-US" sz="200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Прогресс в данной области не является молниеносным, но в тоже время тенденция технических решений существенно изменилась за последние 10 </a:t>
            </a:r>
            <a:r>
              <a:rPr lang="de-AT" altLang="en-US" sz="200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- 15 </a:t>
            </a:r>
            <a:r>
              <a:rPr lang="ru-RU" altLang="en-US" sz="200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лет</a:t>
            </a:r>
          </a:p>
          <a:p>
            <a:pPr>
              <a:lnSpc>
                <a:spcPct val="90000"/>
              </a:lnSpc>
              <a:buClr>
                <a:schemeClr val="tx1"/>
              </a:buClr>
              <a:buSzPct val="80000"/>
              <a:defRPr/>
            </a:pPr>
            <a:r>
              <a:rPr lang="ru-RU" altLang="en-US" sz="200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Следующим этапом развития является конкурентный рынок </a:t>
            </a:r>
            <a:r>
              <a:rPr lang="ru-RU" altLang="en-US" sz="2000" dirty="0" err="1">
                <a:solidFill>
                  <a:sysClr val="windowText" lastClr="000000"/>
                </a:solidFill>
                <a:latin typeface="Verdana" panose="020B0604030504040204" pitchFamily="34" charset="0"/>
                <a:ea typeface="Verdana" panose="020B0604030504040204" pitchFamily="34" charset="0"/>
                <a:cs typeface="Verdana" panose="020B0604030504040204" pitchFamily="34" charset="0"/>
              </a:rPr>
              <a:t>энергоснабжающих</a:t>
            </a:r>
            <a:r>
              <a:rPr lang="ru-RU" altLang="en-US" sz="200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компаний, а также доступность низкотемпературных источников энергии. </a:t>
            </a:r>
          </a:p>
          <a:p>
            <a:pPr>
              <a:lnSpc>
                <a:spcPct val="90000"/>
              </a:lnSpc>
              <a:buClr>
                <a:schemeClr val="tx1"/>
              </a:buClr>
              <a:buSzPct val="80000"/>
              <a:defRPr/>
            </a:pPr>
            <a:r>
              <a:rPr lang="ru-RU" altLang="en-US" sz="200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Активное развитие систем автоматизации с внедрением самоорганизующихся алгоритмов управления системами жизнеобеспечения. </a:t>
            </a:r>
            <a:endParaRPr lang="en-GB" altLang="en-US" sz="200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5" name="Rectangle 2"/>
          <p:cNvSpPr>
            <a:spLocks noGrp="1" noChangeArrowheads="1"/>
          </p:cNvSpPr>
          <p:nvPr>
            <p:ph type="title"/>
          </p:nvPr>
        </p:nvSpPr>
        <p:spPr>
          <a:xfrm>
            <a:off x="457200" y="414338"/>
            <a:ext cx="8229600" cy="1143000"/>
          </a:xfrm>
        </p:spPr>
        <p:txBody>
          <a:bodyPr/>
          <a:lstStyle/>
          <a:p>
            <a:pPr>
              <a:defRPr/>
            </a:pPr>
            <a:r>
              <a:rPr lang="ru-RU" sz="2800" b="1" kern="1200" dirty="0">
                <a:latin typeface="Verdana" pitchFamily="34" charset="0"/>
              </a:rPr>
              <a:t>Выводы</a:t>
            </a:r>
            <a:endParaRPr lang="en-GB" sz="2800" b="1" kern="1200" dirty="0">
              <a:latin typeface="Verdana" pitchFamily="34" charset="0"/>
              <a:ea typeface="+mn-ea"/>
              <a:cs typeface="+mn-cs"/>
            </a:endParaRPr>
          </a:p>
        </p:txBody>
      </p:sp>
    </p:spTree>
    <p:extLst>
      <p:ext uri="{BB962C8B-B14F-4D97-AF65-F5344CB8AC3E}">
        <p14:creationId xmlns:p14="http://schemas.microsoft.com/office/powerpoint/2010/main" val="176654246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4">
            <a:extLst>
              <a:ext uri="{FF2B5EF4-FFF2-40B4-BE49-F238E27FC236}">
                <a16:creationId xmlns:a16="http://schemas.microsoft.com/office/drawing/2014/main" xmlns="" id="{26014177-EF07-7243-83D9-9F496A2A35F9}"/>
              </a:ext>
            </a:extLst>
          </p:cNvPr>
          <p:cNvSpPr>
            <a:spLocks noGrp="1" noChangeArrowheads="1"/>
          </p:cNvSpPr>
          <p:nvPr>
            <p:ph type="title"/>
          </p:nvPr>
        </p:nvSpPr>
        <p:spPr>
          <a:xfrm>
            <a:off x="0" y="0"/>
            <a:ext cx="9144000" cy="692150"/>
          </a:xfrm>
        </p:spPr>
        <p:txBody>
          <a:bodyPr/>
          <a:lstStyle/>
          <a:p>
            <a:r>
              <a:rPr kumimoji="0" lang="ru-RU" altLang="ru-RU" sz="2800" dirty="0">
                <a:solidFill>
                  <a:schemeClr val="bg1"/>
                </a:solidFill>
                <a:latin typeface="Arial" panose="020B0604020202020204" pitchFamily="34" charset="0"/>
                <a:cs typeface="Arial" panose="020B0604020202020204" pitchFamily="34" charset="0"/>
              </a:rPr>
              <a:t>ГЕРЦ в цифрах</a:t>
            </a:r>
            <a:endParaRPr kumimoji="0" altLang="ru-RU" sz="2800" dirty="0">
              <a:solidFill>
                <a:schemeClr val="bg1"/>
              </a:solidFill>
              <a:latin typeface="Arial" panose="020B0604020202020204" pitchFamily="34" charset="0"/>
              <a:cs typeface="Arial" panose="020B0604020202020204" pitchFamily="34" charset="0"/>
            </a:endParaRPr>
          </a:p>
        </p:txBody>
      </p:sp>
      <p:sp>
        <p:nvSpPr>
          <p:cNvPr id="28675" name="Foliennummernplatzhalter 5">
            <a:extLst>
              <a:ext uri="{FF2B5EF4-FFF2-40B4-BE49-F238E27FC236}">
                <a16:creationId xmlns:a16="http://schemas.microsoft.com/office/drawing/2014/main" xmlns="" id="{F7DC072D-964F-7A4D-AE6C-0558E3D4D18F}"/>
              </a:ext>
            </a:extLst>
          </p:cNvPr>
          <p:cNvSpPr txBox="1">
            <a:spLocks/>
          </p:cNvSpPr>
          <p:nvPr/>
        </p:nvSpPr>
        <p:spPr bwMode="auto">
          <a:xfrm>
            <a:off x="6516688"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algn="r" eaLnBrk="1" hangingPunct="1"/>
            <a:fld id="{9A643904-3387-ED42-92C0-44F035405066}" type="slidenum">
              <a:rPr lang="de-DE" altLang="ru-RU" sz="1000">
                <a:solidFill>
                  <a:schemeClr val="bg1"/>
                </a:solidFill>
                <a:latin typeface="Calibri" panose="020F0502020204030204" pitchFamily="34" charset="0"/>
              </a:rPr>
              <a:pPr algn="r" eaLnBrk="1" hangingPunct="1"/>
              <a:t>7</a:t>
            </a:fld>
            <a:endParaRPr lang="de-DE" altLang="ru-RU" sz="1000">
              <a:solidFill>
                <a:schemeClr val="bg1"/>
              </a:solidFill>
              <a:latin typeface="Calibri" panose="020F0502020204030204" pitchFamily="34" charset="0"/>
            </a:endParaRPr>
          </a:p>
        </p:txBody>
      </p:sp>
      <p:sp>
        <p:nvSpPr>
          <p:cNvPr id="28676" name="Shape 1370">
            <a:extLst>
              <a:ext uri="{FF2B5EF4-FFF2-40B4-BE49-F238E27FC236}">
                <a16:creationId xmlns:a16="http://schemas.microsoft.com/office/drawing/2014/main" xmlns="" id="{9949ED6A-F2FA-974E-B363-E90E860F6C7B}"/>
              </a:ext>
            </a:extLst>
          </p:cNvPr>
          <p:cNvSpPr>
            <a:spLocks noChangeArrowheads="1"/>
          </p:cNvSpPr>
          <p:nvPr/>
        </p:nvSpPr>
        <p:spPr bwMode="auto">
          <a:xfrm>
            <a:off x="0" y="1412875"/>
            <a:ext cx="4445000" cy="503238"/>
          </a:xfrm>
          <a:prstGeom prst="rect">
            <a:avLst/>
          </a:prstGeom>
          <a:solidFill>
            <a:srgbClr val="408088"/>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eaLnBrk="1" hangingPunct="1"/>
            <a:endParaRPr lang="de-DE" altLang="ru-RU" sz="3200">
              <a:solidFill>
                <a:srgbClr val="FFFFFF"/>
              </a:solidFill>
            </a:endParaRPr>
          </a:p>
        </p:txBody>
      </p:sp>
      <p:sp>
        <p:nvSpPr>
          <p:cNvPr id="107" name="Shape 1371">
            <a:extLst>
              <a:ext uri="{FF2B5EF4-FFF2-40B4-BE49-F238E27FC236}">
                <a16:creationId xmlns:a16="http://schemas.microsoft.com/office/drawing/2014/main" xmlns="" id="{53FB5BF9-25B9-0942-B288-30BDCF500E95}"/>
              </a:ext>
            </a:extLst>
          </p:cNvPr>
          <p:cNvSpPr>
            <a:spLocks/>
          </p:cNvSpPr>
          <p:nvPr/>
        </p:nvSpPr>
        <p:spPr bwMode="auto">
          <a:xfrm>
            <a:off x="4211638" y="1341438"/>
            <a:ext cx="688975" cy="685800"/>
          </a:xfrm>
          <a:custGeom>
            <a:avLst/>
            <a:gdLst>
              <a:gd name="T0" fmla="*/ 12060756 w 19679"/>
              <a:gd name="T1" fmla="*/ 11949836 h 19679"/>
              <a:gd name="T2" fmla="*/ 12060756 w 19679"/>
              <a:gd name="T3" fmla="*/ 11949836 h 19679"/>
              <a:gd name="T4" fmla="*/ 12060756 w 19679"/>
              <a:gd name="T5" fmla="*/ 11949836 h 19679"/>
              <a:gd name="T6" fmla="*/ 12060756 w 19679"/>
              <a:gd name="T7" fmla="*/ 1194983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8088"/>
          </a:solidFill>
          <a:ln w="12700" cap="flat">
            <a:noFill/>
            <a:miter lim="400000"/>
            <a:headEnd/>
            <a:tailEnd/>
          </a:ln>
          <a:effectLst>
            <a:outerShdw dist="25400" dir="10800000" rotWithShape="0">
              <a:srgbClr val="000000">
                <a:alpha val="50000"/>
              </a:srgbClr>
            </a:outerShdw>
          </a:effectLst>
        </p:spPr>
        <p:txBody>
          <a:bodyPr lIns="0" tIns="0" rIns="0" bIns="0" anchor="ctr"/>
          <a:lstStyle/>
          <a:p>
            <a:pPr>
              <a:defRPr/>
            </a:pPr>
            <a:endParaRPr lang="de-AT"/>
          </a:p>
        </p:txBody>
      </p:sp>
      <p:sp>
        <p:nvSpPr>
          <p:cNvPr id="28678" name="Shape 1376">
            <a:extLst>
              <a:ext uri="{FF2B5EF4-FFF2-40B4-BE49-F238E27FC236}">
                <a16:creationId xmlns:a16="http://schemas.microsoft.com/office/drawing/2014/main" xmlns="" id="{770322BF-88D7-A947-B57F-EE9A23F181CE}"/>
              </a:ext>
            </a:extLst>
          </p:cNvPr>
          <p:cNvSpPr>
            <a:spLocks noChangeArrowheads="1"/>
          </p:cNvSpPr>
          <p:nvPr/>
        </p:nvSpPr>
        <p:spPr bwMode="auto">
          <a:xfrm>
            <a:off x="0" y="2349500"/>
            <a:ext cx="2771775" cy="503238"/>
          </a:xfrm>
          <a:prstGeom prst="rect">
            <a:avLst/>
          </a:prstGeom>
          <a:solidFill>
            <a:srgbClr val="388A5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eaLnBrk="1" hangingPunct="1"/>
            <a:endParaRPr lang="de-DE" altLang="ru-RU" sz="3200">
              <a:solidFill>
                <a:srgbClr val="FFFFFF"/>
              </a:solidFill>
            </a:endParaRPr>
          </a:p>
        </p:txBody>
      </p:sp>
      <p:sp>
        <p:nvSpPr>
          <p:cNvPr id="113" name="Shape 1377">
            <a:extLst>
              <a:ext uri="{FF2B5EF4-FFF2-40B4-BE49-F238E27FC236}">
                <a16:creationId xmlns:a16="http://schemas.microsoft.com/office/drawing/2014/main" xmlns="" id="{873D50FE-8DD4-7A41-B3C9-1B9A2D870C94}"/>
              </a:ext>
            </a:extLst>
          </p:cNvPr>
          <p:cNvSpPr>
            <a:spLocks/>
          </p:cNvSpPr>
          <p:nvPr/>
        </p:nvSpPr>
        <p:spPr bwMode="auto">
          <a:xfrm>
            <a:off x="2627313" y="2276475"/>
            <a:ext cx="688975" cy="649288"/>
          </a:xfrm>
          <a:custGeom>
            <a:avLst/>
            <a:gdLst>
              <a:gd name="T0" fmla="*/ 12060756 w 19679"/>
              <a:gd name="T1" fmla="*/ 10711289 h 19679"/>
              <a:gd name="T2" fmla="*/ 12060756 w 19679"/>
              <a:gd name="T3" fmla="*/ 10711289 h 19679"/>
              <a:gd name="T4" fmla="*/ 12060756 w 19679"/>
              <a:gd name="T5" fmla="*/ 10711289 h 19679"/>
              <a:gd name="T6" fmla="*/ 12060756 w 19679"/>
              <a:gd name="T7" fmla="*/ 10711289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88A50"/>
          </a:solidFill>
          <a:ln w="12700" cap="flat">
            <a:noFill/>
            <a:miter lim="400000"/>
            <a:headEnd/>
            <a:tailEnd/>
          </a:ln>
          <a:effectLst>
            <a:outerShdw dist="25400" dir="10800000" rotWithShape="0">
              <a:srgbClr val="000000">
                <a:alpha val="50000"/>
              </a:srgbClr>
            </a:outerShdw>
          </a:effectLst>
        </p:spPr>
        <p:txBody>
          <a:bodyPr lIns="0" tIns="0" rIns="0" bIns="0" anchor="ctr"/>
          <a:lstStyle/>
          <a:p>
            <a:pPr>
              <a:defRPr/>
            </a:pPr>
            <a:endParaRPr lang="de-AT"/>
          </a:p>
        </p:txBody>
      </p:sp>
      <p:sp>
        <p:nvSpPr>
          <p:cNvPr id="28680" name="Shape 1382">
            <a:extLst>
              <a:ext uri="{FF2B5EF4-FFF2-40B4-BE49-F238E27FC236}">
                <a16:creationId xmlns:a16="http://schemas.microsoft.com/office/drawing/2014/main" xmlns="" id="{D2FE36C0-F386-A14E-A97D-1937AEA8AE7C}"/>
              </a:ext>
            </a:extLst>
          </p:cNvPr>
          <p:cNvSpPr>
            <a:spLocks noChangeArrowheads="1"/>
          </p:cNvSpPr>
          <p:nvPr/>
        </p:nvSpPr>
        <p:spPr bwMode="auto">
          <a:xfrm>
            <a:off x="0" y="3284538"/>
            <a:ext cx="3419475" cy="504825"/>
          </a:xfrm>
          <a:prstGeom prst="rect">
            <a:avLst/>
          </a:prstGeom>
          <a:solidFill>
            <a:srgbClr val="EB6362"/>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eaLnBrk="1" hangingPunct="1"/>
            <a:endParaRPr lang="de-DE" altLang="ru-RU" sz="3200">
              <a:solidFill>
                <a:srgbClr val="FFFFFF"/>
              </a:solidFill>
            </a:endParaRPr>
          </a:p>
        </p:txBody>
      </p:sp>
      <p:sp>
        <p:nvSpPr>
          <p:cNvPr id="119" name="Shape 1383">
            <a:extLst>
              <a:ext uri="{FF2B5EF4-FFF2-40B4-BE49-F238E27FC236}">
                <a16:creationId xmlns:a16="http://schemas.microsoft.com/office/drawing/2014/main" xmlns="" id="{A1D0E5E1-EF2F-844C-9674-5D8DE533FD03}"/>
              </a:ext>
            </a:extLst>
          </p:cNvPr>
          <p:cNvSpPr>
            <a:spLocks/>
          </p:cNvSpPr>
          <p:nvPr/>
        </p:nvSpPr>
        <p:spPr bwMode="auto">
          <a:xfrm>
            <a:off x="3276600" y="3213100"/>
            <a:ext cx="688975" cy="685800"/>
          </a:xfrm>
          <a:custGeom>
            <a:avLst/>
            <a:gdLst>
              <a:gd name="T0" fmla="*/ 12060756 w 19679"/>
              <a:gd name="T1" fmla="*/ 11949836 h 19679"/>
              <a:gd name="T2" fmla="*/ 12060756 w 19679"/>
              <a:gd name="T3" fmla="*/ 11949836 h 19679"/>
              <a:gd name="T4" fmla="*/ 12060756 w 19679"/>
              <a:gd name="T5" fmla="*/ 11949836 h 19679"/>
              <a:gd name="T6" fmla="*/ 12060756 w 19679"/>
              <a:gd name="T7" fmla="*/ 1194983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B6362"/>
          </a:solidFill>
          <a:ln w="12700" cap="flat">
            <a:noFill/>
            <a:miter lim="400000"/>
            <a:headEnd/>
            <a:tailEnd/>
          </a:ln>
          <a:effectLst>
            <a:outerShdw dist="25400" dir="10800000" rotWithShape="0">
              <a:srgbClr val="000000">
                <a:alpha val="50000"/>
              </a:srgbClr>
            </a:outerShdw>
          </a:effectLst>
        </p:spPr>
        <p:txBody>
          <a:bodyPr lIns="0" tIns="0" rIns="0" bIns="0" anchor="ctr"/>
          <a:lstStyle/>
          <a:p>
            <a:pPr>
              <a:defRPr/>
            </a:pPr>
            <a:endParaRPr lang="de-AT"/>
          </a:p>
        </p:txBody>
      </p:sp>
      <p:sp>
        <p:nvSpPr>
          <p:cNvPr id="28682" name="Shape 1388">
            <a:extLst>
              <a:ext uri="{FF2B5EF4-FFF2-40B4-BE49-F238E27FC236}">
                <a16:creationId xmlns:a16="http://schemas.microsoft.com/office/drawing/2014/main" xmlns="" id="{3AACE8E3-DD5E-5C43-A2BA-7379CF1EE0C4}"/>
              </a:ext>
            </a:extLst>
          </p:cNvPr>
          <p:cNvSpPr>
            <a:spLocks noChangeArrowheads="1"/>
          </p:cNvSpPr>
          <p:nvPr/>
        </p:nvSpPr>
        <p:spPr bwMode="auto">
          <a:xfrm>
            <a:off x="0" y="4221163"/>
            <a:ext cx="4067175" cy="431800"/>
          </a:xfrm>
          <a:prstGeom prst="rect">
            <a:avLst/>
          </a:prstGeom>
          <a:solidFill>
            <a:srgbClr val="7030A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eaLnBrk="1" hangingPunct="1"/>
            <a:endParaRPr lang="de-DE" altLang="ru-RU" sz="3200">
              <a:solidFill>
                <a:srgbClr val="FFFFFF"/>
              </a:solidFill>
            </a:endParaRPr>
          </a:p>
        </p:txBody>
      </p:sp>
      <p:sp>
        <p:nvSpPr>
          <p:cNvPr id="125" name="Shape 1389">
            <a:extLst>
              <a:ext uri="{FF2B5EF4-FFF2-40B4-BE49-F238E27FC236}">
                <a16:creationId xmlns:a16="http://schemas.microsoft.com/office/drawing/2014/main" xmlns="" id="{5EDB7F0C-F230-B549-AF9F-F6BC28EB8B8F}"/>
              </a:ext>
            </a:extLst>
          </p:cNvPr>
          <p:cNvSpPr>
            <a:spLocks/>
          </p:cNvSpPr>
          <p:nvPr/>
        </p:nvSpPr>
        <p:spPr bwMode="auto">
          <a:xfrm>
            <a:off x="3924300" y="4076700"/>
            <a:ext cx="688975" cy="685800"/>
          </a:xfrm>
          <a:custGeom>
            <a:avLst/>
            <a:gdLst>
              <a:gd name="T0" fmla="*/ 12060756 w 19679"/>
              <a:gd name="T1" fmla="*/ 11949836 h 19679"/>
              <a:gd name="T2" fmla="*/ 12060756 w 19679"/>
              <a:gd name="T3" fmla="*/ 11949836 h 19679"/>
              <a:gd name="T4" fmla="*/ 12060756 w 19679"/>
              <a:gd name="T5" fmla="*/ 11949836 h 19679"/>
              <a:gd name="T6" fmla="*/ 12060756 w 19679"/>
              <a:gd name="T7" fmla="*/ 1194983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030A0"/>
          </a:solidFill>
          <a:ln w="12700" cap="flat">
            <a:noFill/>
            <a:miter lim="400000"/>
            <a:headEnd/>
            <a:tailEnd/>
          </a:ln>
          <a:effectLst>
            <a:outerShdw dist="25400" dir="10800000" rotWithShape="0">
              <a:srgbClr val="000000">
                <a:alpha val="50000"/>
              </a:srgbClr>
            </a:outerShdw>
          </a:effectLst>
        </p:spPr>
        <p:txBody>
          <a:bodyPr lIns="0" tIns="0" rIns="0" bIns="0" anchor="ctr"/>
          <a:lstStyle/>
          <a:p>
            <a:pPr>
              <a:defRPr/>
            </a:pPr>
            <a:endParaRPr lang="de-AT"/>
          </a:p>
        </p:txBody>
      </p:sp>
      <p:sp>
        <p:nvSpPr>
          <p:cNvPr id="28684" name="Shape 1376">
            <a:extLst>
              <a:ext uri="{FF2B5EF4-FFF2-40B4-BE49-F238E27FC236}">
                <a16:creationId xmlns:a16="http://schemas.microsoft.com/office/drawing/2014/main" xmlns="" id="{D471D3A3-4563-8843-864A-59433DCC7342}"/>
              </a:ext>
            </a:extLst>
          </p:cNvPr>
          <p:cNvSpPr>
            <a:spLocks noChangeArrowheads="1"/>
          </p:cNvSpPr>
          <p:nvPr/>
        </p:nvSpPr>
        <p:spPr bwMode="auto">
          <a:xfrm>
            <a:off x="0" y="5084763"/>
            <a:ext cx="3197225" cy="431800"/>
          </a:xfrm>
          <a:prstGeom prst="rect">
            <a:avLst/>
          </a:prstGeom>
          <a:solidFill>
            <a:srgbClr val="908D86"/>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eaLnBrk="1" hangingPunct="1"/>
            <a:endParaRPr lang="de-DE" altLang="ru-RU" sz="3200">
              <a:solidFill>
                <a:srgbClr val="FFFFFF"/>
              </a:solidFill>
            </a:endParaRPr>
          </a:p>
        </p:txBody>
      </p:sp>
      <p:sp>
        <p:nvSpPr>
          <p:cNvPr id="131" name="Shape 1377">
            <a:extLst>
              <a:ext uri="{FF2B5EF4-FFF2-40B4-BE49-F238E27FC236}">
                <a16:creationId xmlns:a16="http://schemas.microsoft.com/office/drawing/2014/main" xmlns="" id="{C24C62F4-B68D-AF4C-841C-1247271CBA8E}"/>
              </a:ext>
            </a:extLst>
          </p:cNvPr>
          <p:cNvSpPr>
            <a:spLocks/>
          </p:cNvSpPr>
          <p:nvPr/>
        </p:nvSpPr>
        <p:spPr bwMode="auto">
          <a:xfrm>
            <a:off x="2987675" y="4941888"/>
            <a:ext cx="647700" cy="685800"/>
          </a:xfrm>
          <a:custGeom>
            <a:avLst/>
            <a:gdLst>
              <a:gd name="T0" fmla="*/ 10658959 w 19679"/>
              <a:gd name="T1" fmla="*/ 11949836 h 19679"/>
              <a:gd name="T2" fmla="*/ 10658959 w 19679"/>
              <a:gd name="T3" fmla="*/ 11949836 h 19679"/>
              <a:gd name="T4" fmla="*/ 10658959 w 19679"/>
              <a:gd name="T5" fmla="*/ 11949836 h 19679"/>
              <a:gd name="T6" fmla="*/ 10658959 w 19679"/>
              <a:gd name="T7" fmla="*/ 1194983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908D86"/>
          </a:solidFill>
          <a:ln w="12700" cap="flat">
            <a:noFill/>
            <a:miter lim="400000"/>
            <a:headEnd/>
            <a:tailEnd/>
          </a:ln>
          <a:effectLst>
            <a:outerShdw dist="25400" dir="10800000" rotWithShape="0">
              <a:srgbClr val="000000">
                <a:alpha val="50000"/>
              </a:srgbClr>
            </a:outerShdw>
          </a:effectLst>
        </p:spPr>
        <p:txBody>
          <a:bodyPr lIns="0" tIns="0" rIns="0" bIns="0" anchor="ctr"/>
          <a:lstStyle/>
          <a:p>
            <a:pPr>
              <a:defRPr/>
            </a:pPr>
            <a:endParaRPr lang="de-AT"/>
          </a:p>
        </p:txBody>
      </p:sp>
      <p:sp>
        <p:nvSpPr>
          <p:cNvPr id="28686" name="Rechteck 142">
            <a:extLst>
              <a:ext uri="{FF2B5EF4-FFF2-40B4-BE49-F238E27FC236}">
                <a16:creationId xmlns:a16="http://schemas.microsoft.com/office/drawing/2014/main" xmlns="" id="{ABF9C5B1-08D4-2B45-841D-3DC66D5C7F69}"/>
              </a:ext>
            </a:extLst>
          </p:cNvPr>
          <p:cNvSpPr>
            <a:spLocks noChangeArrowheads="1"/>
          </p:cNvSpPr>
          <p:nvPr/>
        </p:nvSpPr>
        <p:spPr bwMode="auto">
          <a:xfrm>
            <a:off x="395288" y="1484313"/>
            <a:ext cx="1914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r>
              <a:rPr lang="ru-RU" altLang="ru-RU" sz="1400" b="1" dirty="0">
                <a:solidFill>
                  <a:srgbClr val="FFF7DD"/>
                </a:solidFill>
                <a:latin typeface="Arial" panose="020B0604020202020204" pitchFamily="34" charset="0"/>
              </a:rPr>
              <a:t>Оборот </a:t>
            </a:r>
            <a:r>
              <a:rPr lang="de-AT" altLang="ru-RU" sz="1400" b="1" dirty="0">
                <a:solidFill>
                  <a:srgbClr val="FFF7DD"/>
                </a:solidFill>
                <a:latin typeface="Arial" panose="020B0604020202020204" pitchFamily="34" charset="0"/>
              </a:rPr>
              <a:t>[</a:t>
            </a:r>
            <a:r>
              <a:rPr lang="ru-RU" altLang="ru-RU" sz="1400" b="1" dirty="0">
                <a:solidFill>
                  <a:srgbClr val="FFF7DD"/>
                </a:solidFill>
                <a:latin typeface="Arial" panose="020B0604020202020204" pitchFamily="34" charset="0"/>
              </a:rPr>
              <a:t>млн. </a:t>
            </a:r>
            <a:r>
              <a:rPr lang="de-AT" altLang="ru-RU" sz="1400" b="1" dirty="0">
                <a:solidFill>
                  <a:srgbClr val="FFF7DD"/>
                </a:solidFill>
                <a:latin typeface="Arial" panose="020B0604020202020204" pitchFamily="34" charset="0"/>
              </a:rPr>
              <a:t>EUR]</a:t>
            </a:r>
            <a:endParaRPr lang="de-DE" altLang="ru-RU" sz="1400" b="1" dirty="0">
              <a:solidFill>
                <a:srgbClr val="FFF7DD"/>
              </a:solidFill>
              <a:latin typeface="Arial" panose="020B0604020202020204" pitchFamily="34" charset="0"/>
            </a:endParaRPr>
          </a:p>
        </p:txBody>
      </p:sp>
      <p:sp>
        <p:nvSpPr>
          <p:cNvPr id="144" name="Rechteck 143">
            <a:extLst>
              <a:ext uri="{FF2B5EF4-FFF2-40B4-BE49-F238E27FC236}">
                <a16:creationId xmlns:a16="http://schemas.microsoft.com/office/drawing/2014/main" xmlns="" id="{AF56FFC9-DCAE-5E4A-9EFA-B32D7E75425A}"/>
              </a:ext>
            </a:extLst>
          </p:cNvPr>
          <p:cNvSpPr/>
          <p:nvPr/>
        </p:nvSpPr>
        <p:spPr>
          <a:xfrm>
            <a:off x="4284663" y="1484313"/>
            <a:ext cx="527050" cy="338137"/>
          </a:xfrm>
          <a:prstGeom prst="rect">
            <a:avLst/>
          </a:prstGeom>
        </p:spPr>
        <p:txBody>
          <a:bodyPr>
            <a:spAutoFit/>
          </a:bodyPr>
          <a:lstStyle/>
          <a:p>
            <a:pPr>
              <a:defRPr/>
            </a:pPr>
            <a:r>
              <a:rPr lang="de-AT" b="1" dirty="0">
                <a:solidFill>
                  <a:srgbClr val="FFF7DD"/>
                </a:solidFill>
                <a:effectLst>
                  <a:outerShdw blurRad="38100" dist="38100" dir="2700000" algn="tl">
                    <a:srgbClr val="000000">
                      <a:alpha val="43137"/>
                    </a:srgbClr>
                  </a:outerShdw>
                </a:effectLst>
                <a:latin typeface="Arial"/>
                <a:cs typeface="Arial" charset="0"/>
              </a:rPr>
              <a:t>41</a:t>
            </a:r>
            <a:r>
              <a:rPr lang="ru-RU" b="1" dirty="0">
                <a:solidFill>
                  <a:srgbClr val="FFF7DD"/>
                </a:solidFill>
                <a:effectLst>
                  <a:outerShdw blurRad="38100" dist="38100" dir="2700000" algn="tl">
                    <a:srgbClr val="000000">
                      <a:alpha val="43137"/>
                    </a:srgbClr>
                  </a:outerShdw>
                </a:effectLst>
                <a:latin typeface="Arial"/>
                <a:cs typeface="Arial" charset="0"/>
              </a:rPr>
              <a:t>0</a:t>
            </a:r>
            <a:endParaRPr lang="de-AT" sz="1800" b="1" dirty="0">
              <a:solidFill>
                <a:srgbClr val="FFF7DD"/>
              </a:solidFill>
              <a:effectLst>
                <a:outerShdw blurRad="38100" dist="38100" dir="2700000" algn="tl">
                  <a:srgbClr val="000000">
                    <a:alpha val="43137"/>
                  </a:srgbClr>
                </a:outerShdw>
              </a:effectLst>
              <a:cs typeface="Times New Roman" pitchFamily="18" charset="0"/>
            </a:endParaRPr>
          </a:p>
        </p:txBody>
      </p:sp>
      <p:sp>
        <p:nvSpPr>
          <p:cNvPr id="28688" name="Rechteck 144">
            <a:extLst>
              <a:ext uri="{FF2B5EF4-FFF2-40B4-BE49-F238E27FC236}">
                <a16:creationId xmlns:a16="http://schemas.microsoft.com/office/drawing/2014/main" xmlns="" id="{45A070D7-FAA8-234F-A2C0-E11DAC160830}"/>
              </a:ext>
            </a:extLst>
          </p:cNvPr>
          <p:cNvSpPr>
            <a:spLocks noChangeArrowheads="1"/>
          </p:cNvSpPr>
          <p:nvPr/>
        </p:nvSpPr>
        <p:spPr bwMode="auto">
          <a:xfrm>
            <a:off x="395288" y="2420938"/>
            <a:ext cx="2232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r>
              <a:rPr lang="ru-RU" altLang="ru-RU" sz="1400" b="1">
                <a:solidFill>
                  <a:srgbClr val="FFF7DD"/>
                </a:solidFill>
                <a:latin typeface="Arial" panose="020B0604020202020204" pitchFamily="34" charset="0"/>
              </a:rPr>
              <a:t>Дочерние  компании</a:t>
            </a:r>
            <a:endParaRPr lang="de-DE" altLang="ru-RU" sz="1400" b="1">
              <a:solidFill>
                <a:srgbClr val="FFF7DD"/>
              </a:solidFill>
              <a:latin typeface="Arial" panose="020B0604020202020204" pitchFamily="34" charset="0"/>
            </a:endParaRPr>
          </a:p>
        </p:txBody>
      </p:sp>
      <p:sp>
        <p:nvSpPr>
          <p:cNvPr id="28689" name="Rechteck 145">
            <a:extLst>
              <a:ext uri="{FF2B5EF4-FFF2-40B4-BE49-F238E27FC236}">
                <a16:creationId xmlns:a16="http://schemas.microsoft.com/office/drawing/2014/main" xmlns="" id="{BD1883B2-BC3B-6742-8F5A-F6F71B6A5B53}"/>
              </a:ext>
            </a:extLst>
          </p:cNvPr>
          <p:cNvSpPr>
            <a:spLocks noChangeArrowheads="1"/>
          </p:cNvSpPr>
          <p:nvPr/>
        </p:nvSpPr>
        <p:spPr bwMode="auto">
          <a:xfrm>
            <a:off x="395288" y="3357563"/>
            <a:ext cx="28813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r>
              <a:rPr lang="ru-RU" altLang="ru-RU" sz="1400" b="1">
                <a:solidFill>
                  <a:srgbClr val="FFF7DD"/>
                </a:solidFill>
                <a:latin typeface="Arial" panose="020B0604020202020204" pitchFamily="34" charset="0"/>
              </a:rPr>
              <a:t>Производственные площадки</a:t>
            </a:r>
            <a:endParaRPr lang="de-DE" altLang="ru-RU" sz="1400" b="1">
              <a:solidFill>
                <a:srgbClr val="FFF7DD"/>
              </a:solidFill>
              <a:latin typeface="Arial" panose="020B0604020202020204" pitchFamily="34" charset="0"/>
            </a:endParaRPr>
          </a:p>
        </p:txBody>
      </p:sp>
      <p:sp>
        <p:nvSpPr>
          <p:cNvPr id="28690" name="Rechteck 146">
            <a:extLst>
              <a:ext uri="{FF2B5EF4-FFF2-40B4-BE49-F238E27FC236}">
                <a16:creationId xmlns:a16="http://schemas.microsoft.com/office/drawing/2014/main" xmlns="" id="{5B9625FD-F189-904B-AA03-63F6D30F32FE}"/>
              </a:ext>
            </a:extLst>
          </p:cNvPr>
          <p:cNvSpPr>
            <a:spLocks noChangeArrowheads="1"/>
          </p:cNvSpPr>
          <p:nvPr/>
        </p:nvSpPr>
        <p:spPr bwMode="auto">
          <a:xfrm>
            <a:off x="395288" y="4292600"/>
            <a:ext cx="1946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r>
              <a:rPr lang="ru-RU" altLang="ru-RU" sz="1400" b="1">
                <a:solidFill>
                  <a:srgbClr val="FFF7DD"/>
                </a:solidFill>
                <a:latin typeface="Arial" panose="020B0604020202020204" pitchFamily="34" charset="0"/>
              </a:rPr>
              <a:t>Сотр</a:t>
            </a:r>
            <a:r>
              <a:rPr lang="uk-UA" altLang="ru-RU" sz="1400" b="1">
                <a:solidFill>
                  <a:srgbClr val="FFF7DD"/>
                </a:solidFill>
                <a:latin typeface="Arial" panose="020B0604020202020204" pitchFamily="34" charset="0"/>
              </a:rPr>
              <a:t>у</a:t>
            </a:r>
            <a:r>
              <a:rPr lang="ru-RU" altLang="ru-RU" sz="1400" b="1">
                <a:solidFill>
                  <a:srgbClr val="FFF7DD"/>
                </a:solidFill>
                <a:latin typeface="Arial" panose="020B0604020202020204" pitchFamily="34" charset="0"/>
              </a:rPr>
              <a:t>дники</a:t>
            </a:r>
            <a:endParaRPr lang="de-DE" altLang="ru-RU" sz="1400" b="1">
              <a:solidFill>
                <a:srgbClr val="FFF7DD"/>
              </a:solidFill>
              <a:latin typeface="Arial" panose="020B0604020202020204" pitchFamily="34" charset="0"/>
            </a:endParaRPr>
          </a:p>
        </p:txBody>
      </p:sp>
      <p:sp>
        <p:nvSpPr>
          <p:cNvPr id="28691" name="Rechteck 147">
            <a:extLst>
              <a:ext uri="{FF2B5EF4-FFF2-40B4-BE49-F238E27FC236}">
                <a16:creationId xmlns:a16="http://schemas.microsoft.com/office/drawing/2014/main" xmlns="" id="{9AA99C90-B941-2F4F-B6E9-854A4452F839}"/>
              </a:ext>
            </a:extLst>
          </p:cNvPr>
          <p:cNvSpPr>
            <a:spLocks noChangeArrowheads="1"/>
          </p:cNvSpPr>
          <p:nvPr/>
        </p:nvSpPr>
        <p:spPr bwMode="auto">
          <a:xfrm>
            <a:off x="395288" y="5157788"/>
            <a:ext cx="21129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r>
              <a:rPr lang="ru-RU" altLang="ru-RU" sz="1400" b="1">
                <a:solidFill>
                  <a:srgbClr val="FFF7DD"/>
                </a:solidFill>
                <a:latin typeface="Arial" panose="020B0604020202020204" pitchFamily="34" charset="0"/>
              </a:rPr>
              <a:t>Инженеры</a:t>
            </a:r>
            <a:endParaRPr lang="de-DE" altLang="ru-RU" sz="1400" b="1">
              <a:solidFill>
                <a:srgbClr val="FFF7DD"/>
              </a:solidFill>
              <a:latin typeface="Arial" panose="020B0604020202020204" pitchFamily="34" charset="0"/>
            </a:endParaRPr>
          </a:p>
        </p:txBody>
      </p:sp>
      <p:sp>
        <p:nvSpPr>
          <p:cNvPr id="153" name="Rechteck 152">
            <a:extLst>
              <a:ext uri="{FF2B5EF4-FFF2-40B4-BE49-F238E27FC236}">
                <a16:creationId xmlns:a16="http://schemas.microsoft.com/office/drawing/2014/main" xmlns="" id="{946595AD-392C-C14C-9A30-B89FC93B2290}"/>
              </a:ext>
            </a:extLst>
          </p:cNvPr>
          <p:cNvSpPr/>
          <p:nvPr/>
        </p:nvSpPr>
        <p:spPr>
          <a:xfrm>
            <a:off x="2719388" y="2349500"/>
            <a:ext cx="412750" cy="338138"/>
          </a:xfrm>
          <a:prstGeom prst="rect">
            <a:avLst/>
          </a:prstGeom>
        </p:spPr>
        <p:txBody>
          <a:bodyPr>
            <a:spAutoFit/>
          </a:bodyPr>
          <a:lstStyle/>
          <a:p>
            <a:pPr>
              <a:defRPr/>
            </a:pPr>
            <a:r>
              <a:rPr lang="ru-RU" b="1" dirty="0">
                <a:solidFill>
                  <a:srgbClr val="FFF7DD"/>
                </a:solidFill>
                <a:effectLst>
                  <a:outerShdw blurRad="38100" dist="38100" dir="2700000" algn="tl">
                    <a:srgbClr val="000000">
                      <a:alpha val="43137"/>
                    </a:srgbClr>
                  </a:outerShdw>
                </a:effectLst>
                <a:latin typeface="Arial"/>
                <a:cs typeface="Arial" charset="0"/>
              </a:rPr>
              <a:t>50</a:t>
            </a:r>
            <a:endParaRPr lang="de-AT" sz="1800" b="1" dirty="0">
              <a:solidFill>
                <a:srgbClr val="FFF7DD"/>
              </a:solidFill>
              <a:effectLst>
                <a:outerShdw blurRad="38100" dist="38100" dir="2700000" algn="tl">
                  <a:srgbClr val="000000">
                    <a:alpha val="43137"/>
                  </a:srgbClr>
                </a:outerShdw>
              </a:effectLst>
              <a:cs typeface="Times New Roman" pitchFamily="18" charset="0"/>
            </a:endParaRPr>
          </a:p>
        </p:txBody>
      </p:sp>
      <p:sp>
        <p:nvSpPr>
          <p:cNvPr id="154" name="Rechteck 153">
            <a:extLst>
              <a:ext uri="{FF2B5EF4-FFF2-40B4-BE49-F238E27FC236}">
                <a16:creationId xmlns:a16="http://schemas.microsoft.com/office/drawing/2014/main" xmlns="" id="{4C193739-EAD1-8845-A6E0-ADE07128C7E4}"/>
              </a:ext>
            </a:extLst>
          </p:cNvPr>
          <p:cNvSpPr/>
          <p:nvPr/>
        </p:nvSpPr>
        <p:spPr>
          <a:xfrm>
            <a:off x="3367088" y="3357563"/>
            <a:ext cx="412750" cy="338137"/>
          </a:xfrm>
          <a:prstGeom prst="rect">
            <a:avLst/>
          </a:prstGeom>
        </p:spPr>
        <p:txBody>
          <a:bodyPr>
            <a:spAutoFit/>
          </a:bodyPr>
          <a:lstStyle/>
          <a:p>
            <a:pPr>
              <a:defRPr/>
            </a:pPr>
            <a:r>
              <a:rPr lang="de-AT" b="1" dirty="0">
                <a:solidFill>
                  <a:srgbClr val="FFF7DD"/>
                </a:solidFill>
                <a:effectLst>
                  <a:outerShdw blurRad="38100" dist="38100" dir="2700000" algn="tl">
                    <a:srgbClr val="000000">
                      <a:alpha val="43137"/>
                    </a:srgbClr>
                  </a:outerShdw>
                </a:effectLst>
                <a:latin typeface="Arial"/>
                <a:cs typeface="Arial" charset="0"/>
              </a:rPr>
              <a:t>30</a:t>
            </a:r>
            <a:endParaRPr lang="de-AT" sz="1800" b="1" dirty="0">
              <a:solidFill>
                <a:srgbClr val="FFF7DD"/>
              </a:solidFill>
              <a:effectLst>
                <a:outerShdw blurRad="38100" dist="38100" dir="2700000" algn="tl">
                  <a:srgbClr val="000000">
                    <a:alpha val="43137"/>
                  </a:srgbClr>
                </a:outerShdw>
              </a:effectLst>
              <a:cs typeface="Times New Roman" pitchFamily="18" charset="0"/>
            </a:endParaRPr>
          </a:p>
        </p:txBody>
      </p:sp>
      <p:sp>
        <p:nvSpPr>
          <p:cNvPr id="155" name="Rechteck 154">
            <a:extLst>
              <a:ext uri="{FF2B5EF4-FFF2-40B4-BE49-F238E27FC236}">
                <a16:creationId xmlns:a16="http://schemas.microsoft.com/office/drawing/2014/main" xmlns="" id="{105517E4-B4C4-944D-B1B6-91B11AF1F45B}"/>
              </a:ext>
            </a:extLst>
          </p:cNvPr>
          <p:cNvSpPr/>
          <p:nvPr/>
        </p:nvSpPr>
        <p:spPr>
          <a:xfrm>
            <a:off x="3924300" y="4221163"/>
            <a:ext cx="696913" cy="338137"/>
          </a:xfrm>
          <a:prstGeom prst="rect">
            <a:avLst/>
          </a:prstGeom>
        </p:spPr>
        <p:txBody>
          <a:bodyPr>
            <a:spAutoFit/>
          </a:bodyPr>
          <a:lstStyle/>
          <a:p>
            <a:pPr>
              <a:defRPr/>
            </a:pPr>
            <a:r>
              <a:rPr lang="de-DE" b="1" dirty="0">
                <a:solidFill>
                  <a:srgbClr val="FFF7DD"/>
                </a:solidFill>
                <a:effectLst>
                  <a:outerShdw blurRad="38100" dist="38100" dir="2700000" algn="tl">
                    <a:srgbClr val="000000">
                      <a:alpha val="43137"/>
                    </a:srgbClr>
                  </a:outerShdw>
                </a:effectLst>
                <a:latin typeface="Arial"/>
                <a:cs typeface="Arial" charset="0"/>
              </a:rPr>
              <a:t>300</a:t>
            </a:r>
            <a:r>
              <a:rPr lang="ru-RU" b="1" dirty="0">
                <a:solidFill>
                  <a:srgbClr val="FFF7DD"/>
                </a:solidFill>
                <a:effectLst>
                  <a:outerShdw blurRad="38100" dist="38100" dir="2700000" algn="tl">
                    <a:srgbClr val="000000">
                      <a:alpha val="43137"/>
                    </a:srgbClr>
                  </a:outerShdw>
                </a:effectLst>
                <a:latin typeface="Arial"/>
                <a:cs typeface="Arial" charset="0"/>
              </a:rPr>
              <a:t>0</a:t>
            </a:r>
            <a:r>
              <a:rPr lang="de-DE" b="1" dirty="0">
                <a:solidFill>
                  <a:srgbClr val="FFF7DD"/>
                </a:solidFill>
                <a:effectLst>
                  <a:outerShdw blurRad="38100" dist="38100" dir="2700000" algn="tl">
                    <a:srgbClr val="000000">
                      <a:alpha val="43137"/>
                    </a:srgbClr>
                  </a:outerShdw>
                </a:effectLst>
                <a:latin typeface="Arial"/>
                <a:cs typeface="Arial" charset="0"/>
              </a:rPr>
              <a:t> </a:t>
            </a:r>
            <a:endParaRPr lang="de-AT" sz="1800" b="1" dirty="0">
              <a:solidFill>
                <a:srgbClr val="FFF7DD"/>
              </a:solidFill>
              <a:effectLst>
                <a:outerShdw blurRad="38100" dist="38100" dir="2700000" algn="tl">
                  <a:srgbClr val="000000">
                    <a:alpha val="43137"/>
                  </a:srgbClr>
                </a:outerShdw>
              </a:effectLst>
              <a:cs typeface="Times New Roman" pitchFamily="18" charset="0"/>
            </a:endParaRPr>
          </a:p>
        </p:txBody>
      </p:sp>
      <p:sp>
        <p:nvSpPr>
          <p:cNvPr id="156" name="Rechteck 155">
            <a:extLst>
              <a:ext uri="{FF2B5EF4-FFF2-40B4-BE49-F238E27FC236}">
                <a16:creationId xmlns:a16="http://schemas.microsoft.com/office/drawing/2014/main" xmlns="" id="{A4728CAF-FB42-094A-9B8B-4010F28EA11F}"/>
              </a:ext>
            </a:extLst>
          </p:cNvPr>
          <p:cNvSpPr/>
          <p:nvPr/>
        </p:nvSpPr>
        <p:spPr>
          <a:xfrm>
            <a:off x="3059113" y="5084763"/>
            <a:ext cx="576262" cy="339725"/>
          </a:xfrm>
          <a:prstGeom prst="rect">
            <a:avLst/>
          </a:prstGeom>
        </p:spPr>
        <p:txBody>
          <a:bodyPr>
            <a:spAutoFit/>
          </a:bodyPr>
          <a:lstStyle/>
          <a:p>
            <a:pPr>
              <a:defRPr/>
            </a:pPr>
            <a:r>
              <a:rPr lang="ru-RU" b="1" dirty="0">
                <a:solidFill>
                  <a:srgbClr val="FFF7DD"/>
                </a:solidFill>
                <a:effectLst>
                  <a:outerShdw blurRad="38100" dist="38100" dir="2700000" algn="tl">
                    <a:srgbClr val="000000">
                      <a:alpha val="43137"/>
                    </a:srgbClr>
                  </a:outerShdw>
                </a:effectLst>
                <a:latin typeface="Arial"/>
                <a:cs typeface="Arial" charset="0"/>
              </a:rPr>
              <a:t>350</a:t>
            </a:r>
            <a:r>
              <a:rPr lang="de-DE" b="1" dirty="0">
                <a:solidFill>
                  <a:srgbClr val="FFF7DD"/>
                </a:solidFill>
                <a:effectLst>
                  <a:outerShdw blurRad="38100" dist="38100" dir="2700000" algn="tl">
                    <a:srgbClr val="000000">
                      <a:alpha val="43137"/>
                    </a:srgbClr>
                  </a:outerShdw>
                </a:effectLst>
                <a:latin typeface="Arial"/>
                <a:cs typeface="Arial" charset="0"/>
              </a:rPr>
              <a:t> </a:t>
            </a:r>
            <a:endParaRPr lang="de-AT" sz="1800" b="1" dirty="0">
              <a:solidFill>
                <a:srgbClr val="FFF7DD"/>
              </a:solidFill>
              <a:effectLst>
                <a:outerShdw blurRad="38100" dist="38100" dir="2700000" algn="tl">
                  <a:srgbClr val="000000">
                    <a:alpha val="43137"/>
                  </a:srgbClr>
                </a:outerShdw>
              </a:effectLst>
              <a:cs typeface="Times New Roman" pitchFamily="18" charset="0"/>
            </a:endParaRPr>
          </a:p>
        </p:txBody>
      </p:sp>
      <p:pic>
        <p:nvPicPr>
          <p:cNvPr id="28696" name="Picture 35" descr="X:\Marketing\MARKETING und KOMMUNIKATION NEU\Fotodatenbank\z Archiv\Photos\werksfotos_polen\outside\P8310010.JPG">
            <a:extLst>
              <a:ext uri="{FF2B5EF4-FFF2-40B4-BE49-F238E27FC236}">
                <a16:creationId xmlns:a16="http://schemas.microsoft.com/office/drawing/2014/main" xmlns="" id="{7F9F853F-E01A-D24C-991F-30AC4F0BF12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92725" y="3500438"/>
            <a:ext cx="3167063"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7" name="Picture 36" descr="X:\Marketing\MARKETING und KOMMUNIKATION NEU\Fotodatenbank\Gebäude\Gebäude Wien\herz_wien2.jpg">
            <a:extLst>
              <a:ext uri="{FF2B5EF4-FFF2-40B4-BE49-F238E27FC236}">
                <a16:creationId xmlns:a16="http://schemas.microsoft.com/office/drawing/2014/main" xmlns="" id="{561E49D3-39E8-D64B-8F29-8E28E340930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92725" y="1412875"/>
            <a:ext cx="3167063" cy="205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4">
            <a:extLst>
              <a:ext uri="{FF2B5EF4-FFF2-40B4-BE49-F238E27FC236}">
                <a16:creationId xmlns:a16="http://schemas.microsoft.com/office/drawing/2014/main" xmlns="" id="{E92B00C5-E713-B34E-A526-29808349F1A2}"/>
              </a:ext>
            </a:extLst>
          </p:cNvPr>
          <p:cNvSpPr>
            <a:spLocks noGrp="1" noChangeArrowheads="1"/>
          </p:cNvSpPr>
          <p:nvPr>
            <p:ph type="title"/>
          </p:nvPr>
        </p:nvSpPr>
        <p:spPr>
          <a:xfrm>
            <a:off x="-180975" y="0"/>
            <a:ext cx="9324975" cy="692150"/>
          </a:xfrm>
        </p:spPr>
        <p:txBody>
          <a:bodyPr/>
          <a:lstStyle/>
          <a:p>
            <a:r>
              <a:rPr kumimoji="0" lang="ru-RU" altLang="ru-RU" sz="2800">
                <a:solidFill>
                  <a:schemeClr val="bg1"/>
                </a:solidFill>
                <a:latin typeface="Arial" panose="020B0604020202020204" pitchFamily="34" charset="0"/>
                <a:cs typeface="Arial" panose="020B0604020202020204" pitchFamily="34" charset="0"/>
              </a:rPr>
              <a:t>Направления деятельности ГЕРЦ</a:t>
            </a:r>
            <a:endParaRPr kumimoji="0" altLang="ru-RU" sz="2800">
              <a:solidFill>
                <a:schemeClr val="bg1"/>
              </a:solidFill>
              <a:latin typeface="Arial" panose="020B0604020202020204" pitchFamily="34" charset="0"/>
              <a:cs typeface="Arial" panose="020B0604020202020204" pitchFamily="34" charset="0"/>
            </a:endParaRPr>
          </a:p>
        </p:txBody>
      </p:sp>
      <p:pic>
        <p:nvPicPr>
          <p:cNvPr id="29700" name="Picture 14" descr="X:\Marketing\Marketing und Kommunikation NEU\Fotodatenbank\Fotos aus LP 2013-2014\Product Images_backup_September 2012\JPEG\1 4217 01.jpg">
            <a:extLst>
              <a:ext uri="{FF2B5EF4-FFF2-40B4-BE49-F238E27FC236}">
                <a16:creationId xmlns:a16="http://schemas.microsoft.com/office/drawing/2014/main" xmlns="" id="{BE634026-4C5A-6143-84FD-64638FA043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48064" y="2564904"/>
            <a:ext cx="792163"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2" descr="X:\Marketing\Marketing und Kommunikation NEU\Fotodatenbank\Energietechnik\Fotos PIFE 2015\HERZ Produktgruppe_.jpg">
            <a:extLst>
              <a:ext uri="{FF2B5EF4-FFF2-40B4-BE49-F238E27FC236}">
                <a16:creationId xmlns:a16="http://schemas.microsoft.com/office/drawing/2014/main" xmlns="" id="{51CE211F-6856-B749-886E-3D763799E99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32164" y="1412379"/>
            <a:ext cx="1141413"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19">
            <a:extLst>
              <a:ext uri="{FF2B5EF4-FFF2-40B4-BE49-F238E27FC236}">
                <a16:creationId xmlns:a16="http://schemas.microsoft.com/office/drawing/2014/main" xmlns="" id="{92DC8671-9428-2C41-9298-41B4E245872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03602" y="3499942"/>
            <a:ext cx="1020762"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703" name="Gruppieren 53">
            <a:extLst>
              <a:ext uri="{FF2B5EF4-FFF2-40B4-BE49-F238E27FC236}">
                <a16:creationId xmlns:a16="http://schemas.microsoft.com/office/drawing/2014/main" xmlns="" id="{2A6CE97B-ED57-5946-88AB-E1AEDD0F75B6}"/>
              </a:ext>
            </a:extLst>
          </p:cNvPr>
          <p:cNvGrpSpPr>
            <a:grpSpLocks/>
          </p:cNvGrpSpPr>
          <p:nvPr/>
        </p:nvGrpSpPr>
        <p:grpSpPr bwMode="auto">
          <a:xfrm>
            <a:off x="5075039" y="4723904"/>
            <a:ext cx="890588" cy="1152525"/>
            <a:chOff x="3203848" y="-3483768"/>
            <a:chExt cx="1726024" cy="2232248"/>
          </a:xfrm>
        </p:grpSpPr>
        <p:pic>
          <p:nvPicPr>
            <p:cNvPr id="29713" name="Picture 23">
              <a:extLst>
                <a:ext uri="{FF2B5EF4-FFF2-40B4-BE49-F238E27FC236}">
                  <a16:creationId xmlns:a16="http://schemas.microsoft.com/office/drawing/2014/main" xmlns="" id="{61B3B3C6-3D0B-234B-8D02-BBE4EC4C04B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75856" y="-2259632"/>
              <a:ext cx="721525" cy="984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4" name="Picture 24">
              <a:extLst>
                <a:ext uri="{FF2B5EF4-FFF2-40B4-BE49-F238E27FC236}">
                  <a16:creationId xmlns:a16="http://schemas.microsoft.com/office/drawing/2014/main" xmlns="" id="{472A945C-3EF0-F04B-9D9D-3E0EADA84741}"/>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203848" y="-3195736"/>
              <a:ext cx="648072" cy="1006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5" name="Picture 25">
              <a:extLst>
                <a:ext uri="{FF2B5EF4-FFF2-40B4-BE49-F238E27FC236}">
                  <a16:creationId xmlns:a16="http://schemas.microsoft.com/office/drawing/2014/main" xmlns="" id="{6B62E729-375A-AE48-9E91-332A03D0B864}"/>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995936" y="-2979712"/>
              <a:ext cx="933936" cy="1395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6" name="Picture 26">
              <a:extLst>
                <a:ext uri="{FF2B5EF4-FFF2-40B4-BE49-F238E27FC236}">
                  <a16:creationId xmlns:a16="http://schemas.microsoft.com/office/drawing/2014/main" xmlns="" id="{A37D7B8E-3332-C341-8F9E-E1489C5EEE56}"/>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707904" y="-3483768"/>
              <a:ext cx="792088"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7" name="Picture 27">
              <a:extLst>
                <a:ext uri="{FF2B5EF4-FFF2-40B4-BE49-F238E27FC236}">
                  <a16:creationId xmlns:a16="http://schemas.microsoft.com/office/drawing/2014/main" xmlns="" id="{3C0080D2-8A1E-854A-82BC-CA1779B59D01}"/>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851920" y="-2259632"/>
              <a:ext cx="593404"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9704" name="Group 314">
            <a:extLst>
              <a:ext uri="{FF2B5EF4-FFF2-40B4-BE49-F238E27FC236}">
                <a16:creationId xmlns:a16="http://schemas.microsoft.com/office/drawing/2014/main" xmlns="" id="{F3ECD51A-165F-8A47-9F5D-BD23482BA01F}"/>
              </a:ext>
            </a:extLst>
          </p:cNvPr>
          <p:cNvGrpSpPr>
            <a:grpSpLocks/>
          </p:cNvGrpSpPr>
          <p:nvPr/>
        </p:nvGrpSpPr>
        <p:grpSpPr bwMode="auto">
          <a:xfrm>
            <a:off x="323652" y="980579"/>
            <a:ext cx="2663825" cy="5340350"/>
            <a:chOff x="0" y="0"/>
            <a:chExt cx="4182687" cy="8385078"/>
          </a:xfrm>
        </p:grpSpPr>
        <p:sp>
          <p:nvSpPr>
            <p:cNvPr id="29709" name="Shape 310">
              <a:extLst>
                <a:ext uri="{FF2B5EF4-FFF2-40B4-BE49-F238E27FC236}">
                  <a16:creationId xmlns:a16="http://schemas.microsoft.com/office/drawing/2014/main" xmlns="" id="{F92A3A68-7CB4-9342-B080-756C35DFD7BD}"/>
                </a:ext>
              </a:extLst>
            </p:cNvPr>
            <p:cNvSpPr>
              <a:spLocks/>
            </p:cNvSpPr>
            <p:nvPr/>
          </p:nvSpPr>
          <p:spPr bwMode="auto">
            <a:xfrm rot="-5400000">
              <a:off x="-2118700" y="2118699"/>
              <a:ext cx="8385079" cy="4147680"/>
            </a:xfrm>
            <a:custGeom>
              <a:avLst/>
              <a:gdLst>
                <a:gd name="T0" fmla="*/ 2147483647 w 21600"/>
                <a:gd name="T1" fmla="*/ 2147483647 h 21370"/>
                <a:gd name="T2" fmla="*/ 2147483647 w 21600"/>
                <a:gd name="T3" fmla="*/ 2147483647 h 21370"/>
                <a:gd name="T4" fmla="*/ 2147483647 w 21600"/>
                <a:gd name="T5" fmla="*/ 2147483647 h 21370"/>
                <a:gd name="T6" fmla="*/ 2147483647 w 21600"/>
                <a:gd name="T7" fmla="*/ 2147483647 h 21370"/>
                <a:gd name="T8" fmla="*/ 0 60000 65536"/>
                <a:gd name="T9" fmla="*/ 5898240 60000 65536"/>
                <a:gd name="T10" fmla="*/ 11796480 60000 65536"/>
                <a:gd name="T11" fmla="*/ 17694720 60000 65536"/>
                <a:gd name="T12" fmla="*/ 0 w 21600"/>
                <a:gd name="T13" fmla="*/ 0 h 21370"/>
                <a:gd name="T14" fmla="*/ 21600 w 21600"/>
                <a:gd name="T15" fmla="*/ 21370 h 21370"/>
              </a:gdLst>
              <a:ahLst/>
              <a:cxnLst>
                <a:cxn ang="T8">
                  <a:pos x="T0" y="T1"/>
                </a:cxn>
                <a:cxn ang="T9">
                  <a:pos x="T2" y="T3"/>
                </a:cxn>
                <a:cxn ang="T10">
                  <a:pos x="T4" y="T5"/>
                </a:cxn>
                <a:cxn ang="T11">
                  <a:pos x="T6" y="T7"/>
                </a:cxn>
              </a:cxnLst>
              <a:rect l="T12" t="T13" r="T14" b="T15"/>
              <a:pathLst>
                <a:path w="21600" h="21370" extrusionOk="0">
                  <a:moveTo>
                    <a:pt x="2384" y="21370"/>
                  </a:moveTo>
                  <a:cubicBezTo>
                    <a:pt x="2456" y="12286"/>
                    <a:pt x="6126" y="4963"/>
                    <a:pt x="10668" y="4839"/>
                  </a:cubicBezTo>
                  <a:cubicBezTo>
                    <a:pt x="15303" y="4712"/>
                    <a:pt x="19120" y="12099"/>
                    <a:pt x="19209" y="21370"/>
                  </a:cubicBezTo>
                  <a:lnTo>
                    <a:pt x="21600" y="21370"/>
                  </a:lnTo>
                  <a:cubicBezTo>
                    <a:pt x="21551" y="9702"/>
                    <a:pt x="16868" y="231"/>
                    <a:pt x="11035" y="4"/>
                  </a:cubicBezTo>
                  <a:cubicBezTo>
                    <a:pt x="5030" y="-230"/>
                    <a:pt x="78" y="9358"/>
                    <a:pt x="0" y="21370"/>
                  </a:cubicBezTo>
                  <a:lnTo>
                    <a:pt x="2384" y="21370"/>
                  </a:lnTo>
                  <a:close/>
                </a:path>
              </a:pathLst>
            </a:custGeom>
            <a:solidFill>
              <a:srgbClr val="EB636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0" tIns="0" rIns="0" bIns="0" anchor="ctr"/>
            <a:lstStyle/>
            <a:p>
              <a:endParaRPr lang="ru-RU"/>
            </a:p>
          </p:txBody>
        </p:sp>
        <p:sp>
          <p:nvSpPr>
            <p:cNvPr id="29710" name="Shape 311">
              <a:extLst>
                <a:ext uri="{FF2B5EF4-FFF2-40B4-BE49-F238E27FC236}">
                  <a16:creationId xmlns:a16="http://schemas.microsoft.com/office/drawing/2014/main" xmlns="" id="{F6DC6C83-B3AC-7647-B643-97A93A70E546}"/>
                </a:ext>
              </a:extLst>
            </p:cNvPr>
            <p:cNvSpPr>
              <a:spLocks/>
            </p:cNvSpPr>
            <p:nvPr/>
          </p:nvSpPr>
          <p:spPr bwMode="auto">
            <a:xfrm rot="-5400000">
              <a:off x="-342691" y="2648547"/>
              <a:ext cx="5980159" cy="3017154"/>
            </a:xfrm>
            <a:custGeom>
              <a:avLst/>
              <a:gdLst>
                <a:gd name="T0" fmla="*/ 2147483647 w 21492"/>
                <a:gd name="T1" fmla="*/ 2147483647 h 21219"/>
                <a:gd name="T2" fmla="*/ 2147483647 w 21492"/>
                <a:gd name="T3" fmla="*/ 2147483647 h 21219"/>
                <a:gd name="T4" fmla="*/ 2147483647 w 21492"/>
                <a:gd name="T5" fmla="*/ 2147483647 h 21219"/>
                <a:gd name="T6" fmla="*/ 2147483647 w 21492"/>
                <a:gd name="T7" fmla="*/ 2147483647 h 21219"/>
                <a:gd name="T8" fmla="*/ 0 60000 65536"/>
                <a:gd name="T9" fmla="*/ 5898240 60000 65536"/>
                <a:gd name="T10" fmla="*/ 11796480 60000 65536"/>
                <a:gd name="T11" fmla="*/ 17694720 60000 65536"/>
                <a:gd name="T12" fmla="*/ 0 w 21492"/>
                <a:gd name="T13" fmla="*/ 0 h 21219"/>
                <a:gd name="T14" fmla="*/ 21492 w 21492"/>
                <a:gd name="T15" fmla="*/ 21219 h 21219"/>
              </a:gdLst>
              <a:ahLst/>
              <a:cxnLst>
                <a:cxn ang="T8">
                  <a:pos x="T0" y="T1"/>
                </a:cxn>
                <a:cxn ang="T9">
                  <a:pos x="T2" y="T3"/>
                </a:cxn>
                <a:cxn ang="T10">
                  <a:pos x="T4" y="T5"/>
                </a:cxn>
                <a:cxn ang="T11">
                  <a:pos x="T6" y="T7"/>
                </a:cxn>
              </a:cxnLst>
              <a:rect l="T12" t="T13" r="T14" b="T15"/>
              <a:pathLst>
                <a:path w="21492" h="21219" extrusionOk="0">
                  <a:moveTo>
                    <a:pt x="0" y="21219"/>
                  </a:moveTo>
                  <a:cubicBezTo>
                    <a:pt x="-32" y="9247"/>
                    <a:pt x="5026" y="-381"/>
                    <a:pt x="11141" y="12"/>
                  </a:cubicBezTo>
                  <a:cubicBezTo>
                    <a:pt x="16966" y="385"/>
                    <a:pt x="21568" y="9814"/>
                    <a:pt x="21491" y="21219"/>
                  </a:cubicBezTo>
                  <a:lnTo>
                    <a:pt x="18199" y="21219"/>
                  </a:lnTo>
                  <a:cubicBezTo>
                    <a:pt x="18080" y="13201"/>
                    <a:pt x="14701" y="6847"/>
                    <a:pt x="10602" y="6932"/>
                  </a:cubicBezTo>
                  <a:cubicBezTo>
                    <a:pt x="6568" y="7016"/>
                    <a:pt x="3290" y="13328"/>
                    <a:pt x="3183" y="21219"/>
                  </a:cubicBezTo>
                  <a:lnTo>
                    <a:pt x="0" y="21219"/>
                  </a:lnTo>
                  <a:close/>
                </a:path>
              </a:pathLst>
            </a:custGeom>
            <a:solidFill>
              <a:srgbClr val="388A50"/>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0" tIns="0" rIns="0" bIns="0" anchor="ctr"/>
            <a:lstStyle/>
            <a:p>
              <a:endParaRPr lang="ru-RU"/>
            </a:p>
          </p:txBody>
        </p:sp>
        <p:sp>
          <p:nvSpPr>
            <p:cNvPr id="29711" name="Shape 312">
              <a:extLst>
                <a:ext uri="{FF2B5EF4-FFF2-40B4-BE49-F238E27FC236}">
                  <a16:creationId xmlns:a16="http://schemas.microsoft.com/office/drawing/2014/main" xmlns="" id="{6AD654F9-F09A-1C44-8B06-85D8278D0307}"/>
                </a:ext>
              </a:extLst>
            </p:cNvPr>
            <p:cNvSpPr>
              <a:spLocks/>
            </p:cNvSpPr>
            <p:nvPr/>
          </p:nvSpPr>
          <p:spPr bwMode="auto">
            <a:xfrm rot="-5400000">
              <a:off x="1412297" y="3249302"/>
              <a:ext cx="3691311" cy="181580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21600"/>
                  </a:moveTo>
                  <a:cubicBezTo>
                    <a:pt x="96" y="9614"/>
                    <a:pt x="4903" y="0"/>
                    <a:pt x="10800" y="0"/>
                  </a:cubicBezTo>
                  <a:cubicBezTo>
                    <a:pt x="16697" y="0"/>
                    <a:pt x="21504" y="9614"/>
                    <a:pt x="21600" y="21600"/>
                  </a:cubicBezTo>
                  <a:lnTo>
                    <a:pt x="17684" y="21600"/>
                  </a:lnTo>
                  <a:cubicBezTo>
                    <a:pt x="17530" y="14024"/>
                    <a:pt x="14464" y="8044"/>
                    <a:pt x="10734" y="8044"/>
                  </a:cubicBezTo>
                  <a:cubicBezTo>
                    <a:pt x="7004" y="8044"/>
                    <a:pt x="3938" y="14024"/>
                    <a:pt x="3783" y="21600"/>
                  </a:cubicBezTo>
                  <a:lnTo>
                    <a:pt x="0" y="21600"/>
                  </a:lnTo>
                  <a:close/>
                </a:path>
              </a:pathLst>
            </a:custGeom>
            <a:solidFill>
              <a:srgbClr val="F9B338"/>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0" tIns="0" rIns="0" bIns="0" anchor="ctr"/>
            <a:lstStyle/>
            <a:p>
              <a:endParaRPr lang="ru-RU"/>
            </a:p>
          </p:txBody>
        </p:sp>
        <p:sp>
          <p:nvSpPr>
            <p:cNvPr id="29712" name="Shape 313">
              <a:extLst>
                <a:ext uri="{FF2B5EF4-FFF2-40B4-BE49-F238E27FC236}">
                  <a16:creationId xmlns:a16="http://schemas.microsoft.com/office/drawing/2014/main" xmlns="" id="{1E5821FD-CBDA-D049-A313-D24C06E90E4F}"/>
                </a:ext>
              </a:extLst>
            </p:cNvPr>
            <p:cNvSpPr>
              <a:spLocks/>
            </p:cNvSpPr>
            <p:nvPr/>
          </p:nvSpPr>
          <p:spPr bwMode="auto">
            <a:xfrm rot="-5400000">
              <a:off x="2848019" y="3727451"/>
              <a:ext cx="1765174" cy="904164"/>
            </a:xfrm>
            <a:custGeom>
              <a:avLst/>
              <a:gdLst>
                <a:gd name="T0" fmla="*/ 2147483647 w 21313"/>
                <a:gd name="T1" fmla="*/ 2147483647 h 20844"/>
                <a:gd name="T2" fmla="*/ 2147483647 w 21313"/>
                <a:gd name="T3" fmla="*/ 2147483647 h 20844"/>
                <a:gd name="T4" fmla="*/ 2147483647 w 21313"/>
                <a:gd name="T5" fmla="*/ 2147483647 h 20844"/>
                <a:gd name="T6" fmla="*/ 2147483647 w 21313"/>
                <a:gd name="T7" fmla="*/ 2147483647 h 20844"/>
                <a:gd name="T8" fmla="*/ 0 60000 65536"/>
                <a:gd name="T9" fmla="*/ 5898240 60000 65536"/>
                <a:gd name="T10" fmla="*/ 11796480 60000 65536"/>
                <a:gd name="T11" fmla="*/ 17694720 60000 65536"/>
                <a:gd name="T12" fmla="*/ 0 w 21313"/>
                <a:gd name="T13" fmla="*/ 0 h 20844"/>
                <a:gd name="T14" fmla="*/ 21313 w 21313"/>
                <a:gd name="T15" fmla="*/ 20844 h 20844"/>
              </a:gdLst>
              <a:ahLst/>
              <a:cxnLst>
                <a:cxn ang="T8">
                  <a:pos x="T0" y="T1"/>
                </a:cxn>
                <a:cxn ang="T9">
                  <a:pos x="T2" y="T3"/>
                </a:cxn>
                <a:cxn ang="T10">
                  <a:pos x="T4" y="T5"/>
                </a:cxn>
                <a:cxn ang="T11">
                  <a:pos x="T6" y="T7"/>
                </a:cxn>
              </a:cxnLst>
              <a:rect l="T12" t="T13" r="T14" b="T15"/>
              <a:pathLst>
                <a:path w="21313" h="20844" extrusionOk="0">
                  <a:moveTo>
                    <a:pt x="6" y="20844"/>
                  </a:moveTo>
                  <a:cubicBezTo>
                    <a:pt x="-184" y="9974"/>
                    <a:pt x="4174" y="774"/>
                    <a:pt x="9857" y="47"/>
                  </a:cubicBezTo>
                  <a:cubicBezTo>
                    <a:pt x="16127" y="-756"/>
                    <a:pt x="21416" y="8848"/>
                    <a:pt x="21311" y="20844"/>
                  </a:cubicBezTo>
                  <a:lnTo>
                    <a:pt x="15430" y="20844"/>
                  </a:lnTo>
                  <a:cubicBezTo>
                    <a:pt x="15186" y="15694"/>
                    <a:pt x="12851" y="11837"/>
                    <a:pt x="10146" y="12119"/>
                  </a:cubicBezTo>
                  <a:cubicBezTo>
                    <a:pt x="7661" y="12378"/>
                    <a:pt x="5660" y="16107"/>
                    <a:pt x="5464" y="20844"/>
                  </a:cubicBezTo>
                  <a:lnTo>
                    <a:pt x="6" y="20844"/>
                  </a:lnTo>
                  <a:close/>
                </a:path>
              </a:pathLst>
            </a:custGeom>
            <a:solidFill>
              <a:srgbClr val="408088"/>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0" tIns="0" rIns="0" bIns="0" anchor="ctr"/>
            <a:lstStyle/>
            <a:p>
              <a:endParaRPr lang="ru-RU"/>
            </a:p>
          </p:txBody>
        </p:sp>
      </p:grpSp>
      <p:sp>
        <p:nvSpPr>
          <p:cNvPr id="29705" name="Shape 315">
            <a:extLst>
              <a:ext uri="{FF2B5EF4-FFF2-40B4-BE49-F238E27FC236}">
                <a16:creationId xmlns:a16="http://schemas.microsoft.com/office/drawing/2014/main" xmlns="" id="{36F86A67-3616-724E-AF70-A30E343A2898}"/>
              </a:ext>
            </a:extLst>
          </p:cNvPr>
          <p:cNvSpPr>
            <a:spLocks/>
          </p:cNvSpPr>
          <p:nvPr/>
        </p:nvSpPr>
        <p:spPr bwMode="auto">
          <a:xfrm rot="16200000" flipH="1">
            <a:off x="3635176" y="1988642"/>
            <a:ext cx="360363" cy="13668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0"/>
                </a:moveTo>
                <a:cubicBezTo>
                  <a:pt x="455" y="5894"/>
                  <a:pt x="3154" y="11403"/>
                  <a:pt x="7558" y="15430"/>
                </a:cubicBezTo>
                <a:cubicBezTo>
                  <a:pt x="11415" y="18956"/>
                  <a:pt x="16353" y="21126"/>
                  <a:pt x="21600" y="21600"/>
                </a:cubicBezTo>
              </a:path>
            </a:pathLst>
          </a:custGeom>
          <a:noFill/>
          <a:ln w="38100" cap="flat">
            <a:solidFill>
              <a:srgbClr val="F9B338"/>
            </a:solidFill>
            <a:prstDash val="solid"/>
            <a:miter lim="400000"/>
            <a:headEnd/>
            <a:tailEnd type="oval" w="med" len="med"/>
          </a:ln>
          <a:extLst>
            <a:ext uri="{909E8E84-426E-40DD-AFC4-6F175D3DCCD1}">
              <a14:hiddenFill xmlns:a14="http://schemas.microsoft.com/office/drawing/2010/main">
                <a:solidFill>
                  <a:srgbClr val="FFFFFF"/>
                </a:solidFill>
              </a14:hiddenFill>
            </a:ext>
          </a:extLst>
        </p:spPr>
        <p:txBody>
          <a:bodyPr lIns="0" tIns="0" rIns="0" bIns="0" anchor="ctr"/>
          <a:lstStyle/>
          <a:p>
            <a:endParaRPr lang="ru-RU"/>
          </a:p>
        </p:txBody>
      </p:sp>
      <p:sp>
        <p:nvSpPr>
          <p:cNvPr id="29706" name="Shape 341">
            <a:extLst>
              <a:ext uri="{FF2B5EF4-FFF2-40B4-BE49-F238E27FC236}">
                <a16:creationId xmlns:a16="http://schemas.microsoft.com/office/drawing/2014/main" xmlns="" id="{F9C37989-B721-474A-8203-4606683B938D}"/>
              </a:ext>
            </a:extLst>
          </p:cNvPr>
          <p:cNvSpPr>
            <a:spLocks/>
          </p:cNvSpPr>
          <p:nvPr/>
        </p:nvSpPr>
        <p:spPr bwMode="auto">
          <a:xfrm rot="16200000" flipH="1">
            <a:off x="3959821" y="224135"/>
            <a:ext cx="431800" cy="20875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0"/>
                </a:moveTo>
                <a:cubicBezTo>
                  <a:pt x="455" y="5894"/>
                  <a:pt x="3154" y="11403"/>
                  <a:pt x="7558" y="15430"/>
                </a:cubicBezTo>
                <a:cubicBezTo>
                  <a:pt x="11415" y="18956"/>
                  <a:pt x="16353" y="21126"/>
                  <a:pt x="21600" y="21600"/>
                </a:cubicBezTo>
              </a:path>
            </a:pathLst>
          </a:custGeom>
          <a:noFill/>
          <a:ln w="38100" cap="flat">
            <a:solidFill>
              <a:srgbClr val="EB6362"/>
            </a:solidFill>
            <a:prstDash val="solid"/>
            <a:miter lim="400000"/>
            <a:headEnd/>
            <a:tailEnd type="oval" w="med" len="med"/>
          </a:ln>
          <a:extLst>
            <a:ext uri="{909E8E84-426E-40DD-AFC4-6F175D3DCCD1}">
              <a14:hiddenFill xmlns:a14="http://schemas.microsoft.com/office/drawing/2010/main">
                <a:solidFill>
                  <a:srgbClr val="FFFFFF"/>
                </a:solidFill>
              </a14:hiddenFill>
            </a:ext>
          </a:extLst>
        </p:spPr>
        <p:txBody>
          <a:bodyPr lIns="0" tIns="0" rIns="0" bIns="0" anchor="ctr"/>
          <a:lstStyle/>
          <a:p>
            <a:endParaRPr lang="ru-RU"/>
          </a:p>
        </p:txBody>
      </p:sp>
      <p:sp>
        <p:nvSpPr>
          <p:cNvPr id="29707" name="Shape 345">
            <a:extLst>
              <a:ext uri="{FF2B5EF4-FFF2-40B4-BE49-F238E27FC236}">
                <a16:creationId xmlns:a16="http://schemas.microsoft.com/office/drawing/2014/main" xmlns="" id="{0AC33CF1-46E8-9646-B7F8-94FA05B82AA5}"/>
              </a:ext>
            </a:extLst>
          </p:cNvPr>
          <p:cNvSpPr>
            <a:spLocks/>
          </p:cNvSpPr>
          <p:nvPr/>
        </p:nvSpPr>
        <p:spPr bwMode="auto">
          <a:xfrm rot="-5400000">
            <a:off x="3699470" y="3221336"/>
            <a:ext cx="376237" cy="15113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0"/>
                </a:moveTo>
                <a:cubicBezTo>
                  <a:pt x="455" y="5894"/>
                  <a:pt x="3154" y="11403"/>
                  <a:pt x="7558" y="15430"/>
                </a:cubicBezTo>
                <a:cubicBezTo>
                  <a:pt x="11415" y="18956"/>
                  <a:pt x="16353" y="21126"/>
                  <a:pt x="21600" y="21600"/>
                </a:cubicBezTo>
              </a:path>
            </a:pathLst>
          </a:custGeom>
          <a:noFill/>
          <a:ln w="38100" cap="flat">
            <a:solidFill>
              <a:srgbClr val="408088"/>
            </a:solidFill>
            <a:prstDash val="solid"/>
            <a:miter lim="400000"/>
            <a:headEnd/>
            <a:tailEnd type="oval" w="med" len="med"/>
          </a:ln>
          <a:extLst>
            <a:ext uri="{909E8E84-426E-40DD-AFC4-6F175D3DCCD1}">
              <a14:hiddenFill xmlns:a14="http://schemas.microsoft.com/office/drawing/2010/main">
                <a:solidFill>
                  <a:srgbClr val="FFFFFF"/>
                </a:solidFill>
              </a14:hiddenFill>
            </a:ext>
          </a:extLst>
        </p:spPr>
        <p:txBody>
          <a:bodyPr lIns="0" tIns="0" rIns="0" bIns="0" anchor="ctr"/>
          <a:lstStyle/>
          <a:p>
            <a:endParaRPr lang="ru-RU"/>
          </a:p>
        </p:txBody>
      </p:sp>
      <p:sp>
        <p:nvSpPr>
          <p:cNvPr id="29708" name="Shape 349">
            <a:extLst>
              <a:ext uri="{FF2B5EF4-FFF2-40B4-BE49-F238E27FC236}">
                <a16:creationId xmlns:a16="http://schemas.microsoft.com/office/drawing/2014/main" xmlns="" id="{28E0D43A-180F-5147-AF8B-16111BA6B21C}"/>
              </a:ext>
            </a:extLst>
          </p:cNvPr>
          <p:cNvSpPr>
            <a:spLocks/>
          </p:cNvSpPr>
          <p:nvPr/>
        </p:nvSpPr>
        <p:spPr bwMode="auto">
          <a:xfrm rot="-5400000">
            <a:off x="3771702" y="4517529"/>
            <a:ext cx="303212" cy="15827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0"/>
                </a:moveTo>
                <a:cubicBezTo>
                  <a:pt x="455" y="5894"/>
                  <a:pt x="3154" y="11403"/>
                  <a:pt x="7558" y="15430"/>
                </a:cubicBezTo>
                <a:cubicBezTo>
                  <a:pt x="11415" y="18956"/>
                  <a:pt x="16353" y="21126"/>
                  <a:pt x="21600" y="21600"/>
                </a:cubicBezTo>
              </a:path>
            </a:pathLst>
          </a:custGeom>
          <a:noFill/>
          <a:ln w="38100" cap="flat">
            <a:solidFill>
              <a:srgbClr val="388A50"/>
            </a:solidFill>
            <a:prstDash val="solid"/>
            <a:miter lim="400000"/>
            <a:headEnd/>
            <a:tailEnd type="oval" w="med" len="med"/>
          </a:ln>
          <a:extLst>
            <a:ext uri="{909E8E84-426E-40DD-AFC4-6F175D3DCCD1}">
              <a14:hiddenFill xmlns:a14="http://schemas.microsoft.com/office/drawing/2010/main">
                <a:solidFill>
                  <a:srgbClr val="FFFFFF"/>
                </a:solidFill>
              </a14:hiddenFill>
            </a:ext>
          </a:extLst>
        </p:spPr>
        <p:txBody>
          <a:bodyPr lIns="0" tIns="0" rIns="0" bIns="0" anchor="ctr"/>
          <a:lstStyle/>
          <a:p>
            <a:endParaRPr lang="ru-RU"/>
          </a:p>
        </p:txBody>
      </p:sp>
      <p:sp>
        <p:nvSpPr>
          <p:cNvPr id="25" name="Textfeld 17">
            <a:extLst>
              <a:ext uri="{FF2B5EF4-FFF2-40B4-BE49-F238E27FC236}">
                <a16:creationId xmlns:a16="http://schemas.microsoft.com/office/drawing/2014/main" xmlns="" id="{665E7058-12B5-7342-8469-8669230478FD}"/>
              </a:ext>
            </a:extLst>
          </p:cNvPr>
          <p:cNvSpPr txBox="1">
            <a:spLocks noChangeArrowheads="1"/>
          </p:cNvSpPr>
          <p:nvPr/>
        </p:nvSpPr>
        <p:spPr bwMode="auto">
          <a:xfrm>
            <a:off x="6155531" y="1716939"/>
            <a:ext cx="25131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eaLnBrk="1" hangingPunct="1"/>
            <a:r>
              <a:rPr lang="ru-RU" altLang="ru-RU" dirty="0">
                <a:latin typeface="Arial" panose="020B0604020202020204" pitchFamily="34" charset="0"/>
              </a:rPr>
              <a:t>Твердотопливные котлы</a:t>
            </a:r>
            <a:endParaRPr lang="de-AT" altLang="ru-RU" dirty="0">
              <a:latin typeface="Arial" panose="020B0604020202020204" pitchFamily="34" charset="0"/>
            </a:endParaRPr>
          </a:p>
        </p:txBody>
      </p:sp>
      <p:sp>
        <p:nvSpPr>
          <p:cNvPr id="26" name="Textfeld 17">
            <a:extLst>
              <a:ext uri="{FF2B5EF4-FFF2-40B4-BE49-F238E27FC236}">
                <a16:creationId xmlns:a16="http://schemas.microsoft.com/office/drawing/2014/main" xmlns="" id="{54157BD1-9E99-B94A-B59F-A53851FA2DF3}"/>
              </a:ext>
            </a:extLst>
          </p:cNvPr>
          <p:cNvSpPr txBox="1">
            <a:spLocks noChangeArrowheads="1"/>
          </p:cNvSpPr>
          <p:nvPr/>
        </p:nvSpPr>
        <p:spPr bwMode="auto">
          <a:xfrm>
            <a:off x="6155531" y="2755195"/>
            <a:ext cx="284879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eaLnBrk="1" hangingPunct="1"/>
            <a:r>
              <a:rPr lang="ru-RU" altLang="ru-RU" dirty="0">
                <a:latin typeface="Arial" panose="020B0604020202020204" pitchFamily="34" charset="0"/>
              </a:rPr>
              <a:t>Балансировочная арматура</a:t>
            </a:r>
            <a:endParaRPr lang="de-AT" altLang="ru-RU" dirty="0">
              <a:latin typeface="Arial" panose="020B0604020202020204" pitchFamily="34" charset="0"/>
            </a:endParaRPr>
          </a:p>
        </p:txBody>
      </p:sp>
      <p:sp>
        <p:nvSpPr>
          <p:cNvPr id="27" name="Textfeld 17">
            <a:extLst>
              <a:ext uri="{FF2B5EF4-FFF2-40B4-BE49-F238E27FC236}">
                <a16:creationId xmlns:a16="http://schemas.microsoft.com/office/drawing/2014/main" xmlns="" id="{818C0583-DAC5-F547-8ACE-717DC66E1670}"/>
              </a:ext>
            </a:extLst>
          </p:cNvPr>
          <p:cNvSpPr txBox="1">
            <a:spLocks noChangeArrowheads="1"/>
          </p:cNvSpPr>
          <p:nvPr/>
        </p:nvSpPr>
        <p:spPr bwMode="auto">
          <a:xfrm>
            <a:off x="6155531" y="3788867"/>
            <a:ext cx="218842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eaLnBrk="1" hangingPunct="1"/>
            <a:r>
              <a:rPr lang="ru-RU" altLang="ru-RU" dirty="0">
                <a:latin typeface="Arial" panose="020B0604020202020204" pitchFamily="34" charset="0"/>
              </a:rPr>
              <a:t>Изоляция и упаковка</a:t>
            </a:r>
            <a:endParaRPr lang="de-AT" altLang="ru-RU" dirty="0">
              <a:latin typeface="Arial" panose="020B0604020202020204" pitchFamily="34" charset="0"/>
            </a:endParaRPr>
          </a:p>
        </p:txBody>
      </p:sp>
      <p:sp>
        <p:nvSpPr>
          <p:cNvPr id="28" name="Textfeld 17">
            <a:extLst>
              <a:ext uri="{FF2B5EF4-FFF2-40B4-BE49-F238E27FC236}">
                <a16:creationId xmlns:a16="http://schemas.microsoft.com/office/drawing/2014/main" xmlns="" id="{7DE46221-5EA3-8347-853E-BADCD56BAA08}"/>
              </a:ext>
            </a:extLst>
          </p:cNvPr>
          <p:cNvSpPr txBox="1">
            <a:spLocks noChangeArrowheads="1"/>
          </p:cNvSpPr>
          <p:nvPr/>
        </p:nvSpPr>
        <p:spPr bwMode="auto">
          <a:xfrm>
            <a:off x="6155531" y="4821153"/>
            <a:ext cx="269849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eaLnBrk="1" hangingPunct="1"/>
            <a:r>
              <a:rPr lang="ru-RU" altLang="ru-RU" dirty="0">
                <a:latin typeface="Arial" panose="020B0604020202020204" pitchFamily="34" charset="0"/>
              </a:rPr>
              <a:t>Сантехническая арматура</a:t>
            </a:r>
            <a:endParaRPr lang="de-AT" altLang="ru-RU" dirty="0">
              <a:latin typeface="Arial" panose="020B0604020202020204" pitchFamily="34" charset="0"/>
            </a:endParaRPr>
          </a:p>
        </p:txBody>
      </p:sp>
    </p:spTree>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9" descr="http://www.feniksbb.com/images/vesti/NovaHala.jpg">
            <a:extLst>
              <a:ext uri="{FF2B5EF4-FFF2-40B4-BE49-F238E27FC236}">
                <a16:creationId xmlns:a16="http://schemas.microsoft.com/office/drawing/2014/main" xmlns="" id="{BD7EB3D2-5138-4941-9BC0-B4292AD7473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0825" y="4489076"/>
            <a:ext cx="4341812"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23" name="Group 18">
            <a:extLst>
              <a:ext uri="{FF2B5EF4-FFF2-40B4-BE49-F238E27FC236}">
                <a16:creationId xmlns:a16="http://schemas.microsoft.com/office/drawing/2014/main" xmlns="" id="{6BC77B78-7009-7A4E-902F-3B651F65EC21}"/>
              </a:ext>
            </a:extLst>
          </p:cNvPr>
          <p:cNvGrpSpPr>
            <a:grpSpLocks/>
          </p:cNvGrpSpPr>
          <p:nvPr/>
        </p:nvGrpSpPr>
        <p:grpSpPr bwMode="auto">
          <a:xfrm>
            <a:off x="4714875" y="4489076"/>
            <a:ext cx="4089400" cy="2089150"/>
            <a:chOff x="4950" y="3157"/>
            <a:chExt cx="703" cy="334"/>
          </a:xfrm>
        </p:grpSpPr>
        <p:pic>
          <p:nvPicPr>
            <p:cNvPr id="30750" name="Picture 19" descr="IMG_7480">
              <a:extLst>
                <a:ext uri="{FF2B5EF4-FFF2-40B4-BE49-F238E27FC236}">
                  <a16:creationId xmlns:a16="http://schemas.microsoft.com/office/drawing/2014/main" xmlns="" id="{9AD47944-912F-E84B-9456-4198E50E1BA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50" y="3163"/>
              <a:ext cx="703"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1" name="Text Box 20">
              <a:extLst>
                <a:ext uri="{FF2B5EF4-FFF2-40B4-BE49-F238E27FC236}">
                  <a16:creationId xmlns:a16="http://schemas.microsoft.com/office/drawing/2014/main" xmlns="" id="{2CFFDD41-F5AF-F549-BC87-1B20607949DF}"/>
                </a:ext>
              </a:extLst>
            </p:cNvPr>
            <p:cNvSpPr txBox="1">
              <a:spLocks noChangeArrowheads="1"/>
            </p:cNvSpPr>
            <p:nvPr/>
          </p:nvSpPr>
          <p:spPr bwMode="auto">
            <a:xfrm>
              <a:off x="4967" y="3157"/>
              <a:ext cx="681"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algn="r" eaLnBrk="1" hangingPunct="1">
                <a:spcBef>
                  <a:spcPct val="50000"/>
                </a:spcBef>
              </a:pPr>
              <a:r>
                <a:rPr lang="de-AT" altLang="ru-RU" sz="1000" b="1">
                  <a:solidFill>
                    <a:schemeClr val="bg1"/>
                  </a:solidFill>
                  <a:latin typeface="Cambria" panose="02040503050406030204" pitchFamily="18" charset="0"/>
                </a:rPr>
                <a:t>Smartno</a:t>
              </a:r>
              <a:endParaRPr lang="de-DE" altLang="ru-RU" sz="1000" b="1">
                <a:solidFill>
                  <a:schemeClr val="bg1"/>
                </a:solidFill>
                <a:latin typeface="Cambria" panose="02040503050406030204" pitchFamily="18" charset="0"/>
              </a:endParaRPr>
            </a:p>
          </p:txBody>
        </p:sp>
      </p:grpSp>
      <p:grpSp>
        <p:nvGrpSpPr>
          <p:cNvPr id="30724" name="Group 41">
            <a:extLst>
              <a:ext uri="{FF2B5EF4-FFF2-40B4-BE49-F238E27FC236}">
                <a16:creationId xmlns:a16="http://schemas.microsoft.com/office/drawing/2014/main" xmlns="" id="{DC11B4CA-3517-AF4C-A1B2-47D201BB5D29}"/>
              </a:ext>
            </a:extLst>
          </p:cNvPr>
          <p:cNvGrpSpPr>
            <a:grpSpLocks/>
          </p:cNvGrpSpPr>
          <p:nvPr/>
        </p:nvGrpSpPr>
        <p:grpSpPr bwMode="auto">
          <a:xfrm>
            <a:off x="4643437" y="888626"/>
            <a:ext cx="4356100" cy="2233613"/>
            <a:chOff x="2880" y="618"/>
            <a:chExt cx="2862" cy="605"/>
          </a:xfrm>
        </p:grpSpPr>
        <p:pic>
          <p:nvPicPr>
            <p:cNvPr id="30748" name="Picture 36">
              <a:extLst>
                <a:ext uri="{FF2B5EF4-FFF2-40B4-BE49-F238E27FC236}">
                  <a16:creationId xmlns:a16="http://schemas.microsoft.com/office/drawing/2014/main" xmlns="" id="{609F65D3-0E37-D945-94E5-3BEE95C1C482}"/>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880" y="618"/>
              <a:ext cx="2744" cy="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9" name="Text Box 40">
              <a:extLst>
                <a:ext uri="{FF2B5EF4-FFF2-40B4-BE49-F238E27FC236}">
                  <a16:creationId xmlns:a16="http://schemas.microsoft.com/office/drawing/2014/main" xmlns="" id="{C9893543-91A3-2945-862A-29B3747EAEB1}"/>
                </a:ext>
              </a:extLst>
            </p:cNvPr>
            <p:cNvSpPr txBox="1">
              <a:spLocks noChangeArrowheads="1"/>
            </p:cNvSpPr>
            <p:nvPr/>
          </p:nvSpPr>
          <p:spPr bwMode="auto">
            <a:xfrm>
              <a:off x="5163" y="618"/>
              <a:ext cx="579"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de-AT" altLang="ru-RU" sz="1000" b="1">
                  <a:latin typeface="Cambria" panose="02040503050406030204" pitchFamily="18" charset="0"/>
                </a:rPr>
                <a:t>Wieliczka</a:t>
              </a:r>
              <a:endParaRPr lang="de-DE" altLang="ru-RU" sz="1000" b="1">
                <a:latin typeface="Cambria" panose="02040503050406030204" pitchFamily="18" charset="0"/>
              </a:endParaRPr>
            </a:p>
          </p:txBody>
        </p:sp>
      </p:grpSp>
      <p:pic>
        <p:nvPicPr>
          <p:cNvPr id="30725" name="Grafik 10" descr="Werk Wien 180811_v2.jpg">
            <a:extLst>
              <a:ext uri="{FF2B5EF4-FFF2-40B4-BE49-F238E27FC236}">
                <a16:creationId xmlns:a16="http://schemas.microsoft.com/office/drawing/2014/main" xmlns="" id="{92D13C83-7C4A-9147-B947-F3D280658C6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2250" y="923551"/>
            <a:ext cx="4349750" cy="219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3" descr="europe-central-small">
            <a:extLst>
              <a:ext uri="{FF2B5EF4-FFF2-40B4-BE49-F238E27FC236}">
                <a16:creationId xmlns:a16="http://schemas.microsoft.com/office/drawing/2014/main" xmlns="" id="{899F7E86-795E-954B-BC2D-03D6290ECA18}"/>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b="26043"/>
          <a:stretch>
            <a:fillRect/>
          </a:stretch>
        </p:blipFill>
        <p:spPr bwMode="auto">
          <a:xfrm>
            <a:off x="2858607" y="2617488"/>
            <a:ext cx="3585154" cy="2376264"/>
          </a:xfrm>
          <a:prstGeom prst="rect">
            <a:avLst/>
          </a:prstGeom>
          <a:noFill/>
          <a:ln w="9525">
            <a:noFill/>
            <a:miter lim="800000"/>
            <a:headEnd/>
            <a:tailEnd/>
          </a:ln>
          <a:effectLst>
            <a:softEdge rad="112500"/>
          </a:effectLst>
        </p:spPr>
      </p:pic>
      <p:sp>
        <p:nvSpPr>
          <p:cNvPr id="30727" name="Line 7">
            <a:extLst>
              <a:ext uri="{FF2B5EF4-FFF2-40B4-BE49-F238E27FC236}">
                <a16:creationId xmlns:a16="http://schemas.microsoft.com/office/drawing/2014/main" xmlns="" id="{496F56D2-F2E6-D244-B039-2899E384D0AE}"/>
              </a:ext>
            </a:extLst>
          </p:cNvPr>
          <p:cNvSpPr>
            <a:spLocks noChangeShapeType="1"/>
          </p:cNvSpPr>
          <p:nvPr/>
        </p:nvSpPr>
        <p:spPr bwMode="auto">
          <a:xfrm>
            <a:off x="1835150" y="3122239"/>
            <a:ext cx="2663825" cy="7191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0728" name="Line 9">
            <a:extLst>
              <a:ext uri="{FF2B5EF4-FFF2-40B4-BE49-F238E27FC236}">
                <a16:creationId xmlns:a16="http://schemas.microsoft.com/office/drawing/2014/main" xmlns="" id="{14FDB8EE-CCD1-7A49-9901-8D6B4B06B9DF}"/>
              </a:ext>
            </a:extLst>
          </p:cNvPr>
          <p:cNvSpPr>
            <a:spLocks noChangeShapeType="1"/>
          </p:cNvSpPr>
          <p:nvPr/>
        </p:nvSpPr>
        <p:spPr bwMode="auto">
          <a:xfrm>
            <a:off x="1979612" y="4489076"/>
            <a:ext cx="3240088"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0729" name="Line 16">
            <a:extLst>
              <a:ext uri="{FF2B5EF4-FFF2-40B4-BE49-F238E27FC236}">
                <a16:creationId xmlns:a16="http://schemas.microsoft.com/office/drawing/2014/main" xmlns="" id="{FC854B9C-D1CC-3F4A-8CDD-37A56981728F}"/>
              </a:ext>
            </a:extLst>
          </p:cNvPr>
          <p:cNvSpPr>
            <a:spLocks noChangeShapeType="1"/>
          </p:cNvSpPr>
          <p:nvPr/>
        </p:nvSpPr>
        <p:spPr bwMode="auto">
          <a:xfrm flipV="1">
            <a:off x="4932362" y="3122239"/>
            <a:ext cx="2087563" cy="3587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0730" name="Rectangle 18">
            <a:extLst>
              <a:ext uri="{FF2B5EF4-FFF2-40B4-BE49-F238E27FC236}">
                <a16:creationId xmlns:a16="http://schemas.microsoft.com/office/drawing/2014/main" xmlns="" id="{74D551F0-0DA0-CD41-A186-F87208BB1610}"/>
              </a:ext>
            </a:extLst>
          </p:cNvPr>
          <p:cNvSpPr>
            <a:spLocks noGrp="1" noChangeArrowheads="1"/>
          </p:cNvSpPr>
          <p:nvPr>
            <p:ph type="title" idx="4294967295"/>
          </p:nvPr>
        </p:nvSpPr>
        <p:spPr>
          <a:xfrm>
            <a:off x="34925" y="44450"/>
            <a:ext cx="9144000" cy="585788"/>
          </a:xfrm>
        </p:spPr>
        <p:txBody>
          <a:bodyPr/>
          <a:lstStyle/>
          <a:p>
            <a:pPr eaLnBrk="1" hangingPunct="1"/>
            <a:r>
              <a:rPr kumimoji="0" lang="ru-RU" altLang="ru-RU" sz="2800">
                <a:solidFill>
                  <a:schemeClr val="bg1"/>
                </a:solidFill>
                <a:latin typeface="Arial" panose="020B0604020202020204" pitchFamily="34" charset="0"/>
                <a:cs typeface="Arial" panose="020B0604020202020204" pitchFamily="34" charset="0"/>
              </a:rPr>
              <a:t>Заводы ГЕРЦ (арматура)</a:t>
            </a:r>
            <a:endParaRPr kumimoji="0" altLang="ru-RU" sz="2800">
              <a:solidFill>
                <a:schemeClr val="bg1"/>
              </a:solidFill>
              <a:latin typeface="Arial" panose="020B0604020202020204" pitchFamily="34" charset="0"/>
              <a:cs typeface="Arial" panose="020B0604020202020204" pitchFamily="34" charset="0"/>
            </a:endParaRPr>
          </a:p>
        </p:txBody>
      </p:sp>
      <p:sp>
        <p:nvSpPr>
          <p:cNvPr id="30731" name="Line 25">
            <a:extLst>
              <a:ext uri="{FF2B5EF4-FFF2-40B4-BE49-F238E27FC236}">
                <a16:creationId xmlns:a16="http://schemas.microsoft.com/office/drawing/2014/main" xmlns="" id="{55896EBF-2DF5-CE44-B6CA-783EBF946C18}"/>
              </a:ext>
            </a:extLst>
          </p:cNvPr>
          <p:cNvSpPr>
            <a:spLocks noChangeShapeType="1"/>
          </p:cNvSpPr>
          <p:nvPr/>
        </p:nvSpPr>
        <p:spPr bwMode="auto">
          <a:xfrm flipH="1" flipV="1">
            <a:off x="4283075" y="4201739"/>
            <a:ext cx="3024187" cy="2873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pic>
        <p:nvPicPr>
          <p:cNvPr id="30732" name="Picture 7" descr="slo">
            <a:extLst>
              <a:ext uri="{FF2B5EF4-FFF2-40B4-BE49-F238E27FC236}">
                <a16:creationId xmlns:a16="http://schemas.microsoft.com/office/drawing/2014/main" xmlns="" id="{6A44E95C-6397-454B-9951-066F1BD2FE3C}"/>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459787" y="6322639"/>
            <a:ext cx="360363"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3" name="Picture 9" descr="polen">
            <a:extLst>
              <a:ext uri="{FF2B5EF4-FFF2-40B4-BE49-F238E27FC236}">
                <a16:creationId xmlns:a16="http://schemas.microsoft.com/office/drawing/2014/main" xmlns="" id="{321BAA4D-C48F-E640-AA8A-262541EDF3E9}"/>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459787" y="2882526"/>
            <a:ext cx="3603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4" name="Textfeld 38">
            <a:extLst>
              <a:ext uri="{FF2B5EF4-FFF2-40B4-BE49-F238E27FC236}">
                <a16:creationId xmlns:a16="http://schemas.microsoft.com/office/drawing/2014/main" xmlns="" id="{152B0BA3-ABAB-0B4B-A48B-FEBCF4E927AC}"/>
              </a:ext>
            </a:extLst>
          </p:cNvPr>
          <p:cNvSpPr txBox="1">
            <a:spLocks noChangeArrowheads="1"/>
          </p:cNvSpPr>
          <p:nvPr/>
        </p:nvSpPr>
        <p:spPr bwMode="auto">
          <a:xfrm>
            <a:off x="179387" y="888626"/>
            <a:ext cx="10080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eaLnBrk="1" hangingPunct="1"/>
            <a:r>
              <a:rPr lang="de-AT" altLang="ru-RU" sz="1000" b="1">
                <a:solidFill>
                  <a:schemeClr val="bg1"/>
                </a:solidFill>
                <a:latin typeface="Cambria" panose="02040503050406030204" pitchFamily="18" charset="0"/>
              </a:rPr>
              <a:t>Headquarters Vienna</a:t>
            </a:r>
            <a:endParaRPr lang="de-DE" altLang="ru-RU" sz="1100" b="1">
              <a:solidFill>
                <a:schemeClr val="bg1"/>
              </a:solidFill>
              <a:latin typeface="Cambria" panose="02040503050406030204" pitchFamily="18" charset="0"/>
            </a:endParaRPr>
          </a:p>
        </p:txBody>
      </p:sp>
      <p:pic>
        <p:nvPicPr>
          <p:cNvPr id="30735" name="Picture 4" descr="at">
            <a:extLst>
              <a:ext uri="{FF2B5EF4-FFF2-40B4-BE49-F238E27FC236}">
                <a16:creationId xmlns:a16="http://schemas.microsoft.com/office/drawing/2014/main" xmlns="" id="{9BEA4F63-EF23-CF41-9FD5-56CEA8DA7A9D}"/>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20662" y="2868239"/>
            <a:ext cx="36036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6" name="AutoShape 51" descr="data:image/jpeg;base64,/9j/4AAQSkZJRgABAQAAAQABAAD/2wCEAAkGBwgHBgkIBwgKCgkLDRYPDQwMDRsUFRAWIB0iIiAdHx8kKDQsJCYxJx8fLT0tMTU3Ojo6Iys/RD84QzQ5OjcBCgoKDQwNGg8PGjclHyU3Nzc3Nzc3Nzc3Nzc3Nzc3Nzc3Nzc3Nzc3Nzc3Nzc3Nzc3Nzc3Nzc3Nzc3Nzc3Nzc3N//AABEIAFUAfwMBEQACEQEDEQH/xAAcAAEAAgMBAQEAAAAAAAAAAAAABQYDBAcBAgj/xAA2EAABAwIDBQcCBgEFAAAAAAABAAIDBBEFEiEVIjFRkQYTQVNVlNEHYRQycYGh8cFCUrHC8P/EABoBAQADAQEBAAAAAAAAAAAAAAACBAUDAQb/xAA2EQACAQICBQoFBAMBAAAAAAAAAQIDEQQhEjFRYZEVFkFSU3GBscHwBSKh0eEjM2LxFCQyE//aAAwDAQACEQMRAD8AhFnH3QQBAEAQHtibkA6cUFzxAEAQBAEAQBAEAQBAEAQBAEBKR4JUCB89ZIylijAL8+88A8Nwa3PI2TJa2UpY6GkoU1pN8OP2uZKShgmpayWlrZ+5hY102aANJBcBoLm+mbxHLxuISdO60k7r+tu1lXEVMQqtO8Us9v4MUOFxVjJXYfWBzom5nsqI+63eYNyOpCneL3d/tlqWLlSaVaFr9Kd/szRqaeallMVRG6N4ANjyPiD4j7r2xap1YVI6UHdGJeEwgCAIAgCAIAgCAIAgPqN7opGSRmz2ODmnkQbherI8lFSi4vpJ2ml/EzV00DNys3HwFpNidb5uGhB/8VTrTUI2v/Wv39rmPV0oKMGs4dPvcKaCeko6qGBsxZUQgSF0Bv8AsPHXS2hHFQqYiLkrNcfH019JKrUdSpGTSye0MpH01LWUsWZjJyQZZIjctbrl05kN14a/qpf5EJVMnl79fITrOdSM5LVvIquqm1Ap442lsVPEI2AnU8ST+5KtQuopMv4am4pylrk7mqpFgIAgCAIAgCAICO2szyndVq8lz6yPmuctLs3xQ2szyndU5Ln1kOctLs3xQ2szyndU5Ln1kOctLs3xRs0NZHVSva4OYGMzkgA+IHMc1wxGBdGGm5XLeC+NRxdZUowafeWvDKKsw6ojjljqm/i4c8cTmsbu3/O7eJH96csnG0oOMXOy3+nvidcRKNZucZf85PXr4d/TY36mGrpJqKCWjrXvebQlndkVO6fvrz8OCjyfKLayz3eOWf3KsY06sXNTSS168ujPI+MWp6yCB9LKKmKSolawaxkRlxAyHWwv+p/VQhhIU60YSab2Z8dfiSpaFR6UZZRz6c7ZvoKvi1M/CTPHVRzMnhtnikYBoSBxDjzWrQw7qz0L2ZbxXxKGHoKvbSTdsn+CH2szyndVd5Ln1kZnOWl2b4obWZ5Tuqclz6yHOWl2b4obWZ5Tuqclz6yHOWl2b4obWZ5Tuqclz6yHOWl2b4obWZ5Tuqclz6yHOWl2b4obWZ5Tuqclz6yHOWl2b4obWZ5Tuqclz6yHOWl2b4obWZ5Tuqclz6yHOWl2b4oilsnyQQBAWT6e0sdb2op4J7GI2c8HgQ1zXEfvayp41XpeJf8Ah1R06rkuq/qrHSvqJg09Xkxqju+SGPJPHa+5c7wHiBcg/bVY1enpq59B8MxMI3o1NTd095MYDGx+FYO7Gnw/jqJz3gXBy3Dg1v6hrm6fZSpU1GEVsKeIqxVSaov5Xl5epUdh4hjva6pjriPwrJu9kmbwdGXHI0HmQcoHhry14Rw/6jZqRxdChhFKm/mta2/p99Jl+skEb6CCuZYPsYX8yM7HN6b3VamEX66e5nz9eo/8SVP+SfmciWsZAQBAEAQBAEAQBAEAQFq+mbsva2nJ8tw6kD/KqYz9vxLmCV6j7mdlx2N1TgtdFSsc+WWB7WhvBxLbAa/c2/5WXJXi7GjQko1YyepNeZD4bgc9Ph2KxHCO776ljYI2sjb3xDnktADrcCBr1XNRdnkXquI0pwenezeeeWrPUbHZjDJ8Oqq/vaJ1Mx/dOjaxjGh9g4E2adP4UqcbXOOLrKqofNdq+3bvID6vyM2FTMZ/uJH23mfP8K5hf3l3P0M7EL/Xk969Tj61TLCAIAgCAIAgCA8zDmOqAZhzHVAMw5jqgJ/sPP3HaOmkaeD4725GVgP8KnjsqV96NH4XFTrSX8ZeR3LHXyyUxoKdxZUVUTmB4Nu7AGrufHKL+BcFmS2IuUUk9OWpW8d3vYV3Da5ow3HhJVVJNLStE93SNMbg597ZjcGwGo481zTyZoTpNzptJfM8tW7Z5PUbfZqomZI2qfK+akrpBGx7y8ZLNNnb+oaXXHAXOXTVewfTtOGJin8lrOPdnnu2L1K79ZJrx00RP5IXO1+72D/qrmE/fXc/Qp11bAyf8o+Ujk+Ycx1WsYozDmOqAZhzHVAMw5jqgGYcx1QDMOY6oBmHMdUAzDmOqA/UuxsL9No/bt+FiaUtpr2Q2NhfptH7dvwmlLaLIbGwv02j9u34TSltFkaWM4DSTYZOyhoaSOqAD4SIg3faQ5oJFja7RdQneStc74eap1VJ6tT7nk/oc8dimLTTy11NPO6rEW+XCwGXdyBmX82rjbTmsSWMqRqJ1HbO351m2sNRsoSWV/PpvwLf2Vw97MDp31sT31E4M0xlDSTmcXf5vbmT4rZpr5czJxs4yrvQ1LJW3KxTqkYtSursNnkqhQU8xDRms/I51w4OAN7Ah3FZeKrypzVNSs8/xfPp1GvCNCahWilpNeF10W+hbOyFPJjJnr8WihqY4wKaB0kQObKSXnkddL882pV7CzqTjpz1mZjYwppU4979PoWbY2F+m0ft2/Ct6Utpn2Q2NhfptH7dvwmlLaLIbGwv02j9u34TSltFkNjYX6bR+3b8JpS2iyGxsL9No/bt+E0pbRZDY2F+m0ft2/CaUtoshsbC/TaP27fhNKW0WQ2NhfptH7dvwmlLaLI3lE9CAIARdAU3tP2MFfUTVuGFkc04y1ETtGyC4uWn/S7TjqFWrYaNRqWzM0sNj9CKhUzS1bu/ajejrpYWiE4DiMZY3I1rWMeLaW3g639LtpbivKgm7/8Aonx+xF1XZSXHMVkq6mB1BSTNYJo3ODpZC0mxGUkN0sL3J0/dcJ4dVKim8rFmni44emoxelJXtsz79fvWXOlp4aSnjp6aNscMbQ1jGjRoHgrKVlZGdKUpycpO7ZlXpEIAgCAIAgCAIAgCAIAgCAIAgCAIAgCAIAgCAIAgCAIAgCAIAgCAIAgCAIAgCAIAgCA//9k=">
            <a:extLst>
              <a:ext uri="{FF2B5EF4-FFF2-40B4-BE49-F238E27FC236}">
                <a16:creationId xmlns:a16="http://schemas.microsoft.com/office/drawing/2014/main" xmlns="" id="{F3BCF325-DD5F-C546-A9E5-67F954BC1ECA}"/>
              </a:ext>
            </a:extLst>
          </p:cNvPr>
          <p:cNvSpPr>
            <a:spLocks noChangeAspect="1" noChangeArrowheads="1"/>
          </p:cNvSpPr>
          <p:nvPr/>
        </p:nvSpPr>
        <p:spPr bwMode="auto">
          <a:xfrm>
            <a:off x="4491038" y="-388938"/>
            <a:ext cx="1209675" cy="809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eaLnBrk="1" hangingPunct="1"/>
            <a:endParaRPr lang="de-DE" altLang="ru-RU"/>
          </a:p>
        </p:txBody>
      </p:sp>
      <p:sp>
        <p:nvSpPr>
          <p:cNvPr id="30737" name="AutoShape 53" descr="data:image/jpeg;base64,/9j/4AAQSkZJRgABAQAAAQABAAD/2wCEAAkGBwgHBgkIBwgKCgkLDRYPDQwMDRsUFRAWIB0iIiAdHx8kKDQsJCYxJx8fLT0tMTU3Ojo6Iys/RD84QzQ5OjcBCgoKDQwNGg8PGjclHyU3Nzc3Nzc3Nzc3Nzc3Nzc3Nzc3Nzc3Nzc3Nzc3Nzc3Nzc3Nzc3Nzc3Nzc3Nzc3Nzc3N//AABEIAFUAfwMBEQACEQEDEQH/xAAcAAEAAgMBAQEAAAAAAAAAAAAABQYDBAcBAgj/xAA2EAABAwIDBQcCBgEFAAAAAAABAAIDBBEFEiEVIjFRkQYTQVNVlNEHYRQycYGh8cFCUrHC8P/EABoBAQADAQEBAAAAAAAAAAAAAAACBAUDAQb/xAA2EQACAQICBQoFBAMBAAAAAAAAAQIDEQQhEjFRYZEVFkFSU3GBscHwBSKh0eEjM2LxFCQyE//aAAwDAQACEQMRAD8AhFnH3QQBAEAQHtibkA6cUFzxAEAQBAEAQBAEAQBAEAQBAEBKR4JUCB89ZIylijAL8+88A8Nwa3PI2TJa2UpY6GkoU1pN8OP2uZKShgmpayWlrZ+5hY102aANJBcBoLm+mbxHLxuISdO60k7r+tu1lXEVMQqtO8Us9v4MUOFxVjJXYfWBzom5nsqI+63eYNyOpCneL3d/tlqWLlSaVaFr9Kd/szRqaeallMVRG6N4ANjyPiD4j7r2xap1YVI6UHdGJeEwgCAIAgCAIAgCAIAgPqN7opGSRmz2ODmnkQbherI8lFSi4vpJ2ml/EzV00DNys3HwFpNidb5uGhB/8VTrTUI2v/Wv39rmPV0oKMGs4dPvcKaCeko6qGBsxZUQgSF0Bv8AsPHXS2hHFQqYiLkrNcfH019JKrUdSpGTSye0MpH01LWUsWZjJyQZZIjctbrl05kN14a/qpf5EJVMnl79fITrOdSM5LVvIquqm1Ap442lsVPEI2AnU8ST+5KtQuopMv4am4pylrk7mqpFgIAgCAIAgCAICO2szyndVq8lz6yPmuctLs3xQ2szyndU5Ln1kOctLs3xQ2szyndU5Ln1kOctLs3xRs0NZHVSva4OYGMzkgA+IHMc1wxGBdGGm5XLeC+NRxdZUowafeWvDKKsw6ojjljqm/i4c8cTmsbu3/O7eJH96csnG0oOMXOy3+nvidcRKNZucZf85PXr4d/TY36mGrpJqKCWjrXvebQlndkVO6fvrz8OCjyfKLayz3eOWf3KsY06sXNTSS168ujPI+MWp6yCB9LKKmKSolawaxkRlxAyHWwv+p/VQhhIU60YSab2Z8dfiSpaFR6UZZRz6c7ZvoKvi1M/CTPHVRzMnhtnikYBoSBxDjzWrQw7qz0L2ZbxXxKGHoKvbSTdsn+CH2szyndVd5Ln1kZnOWl2b4obWZ5Tuqclz6yHOWl2b4obWZ5Tuqclz6yHOWl2b4obWZ5Tuqclz6yHOWl2b4obWZ5Tuqclz6yHOWl2b4obWZ5Tuqclz6yHOWl2b4obWZ5Tuqclz6yHOWl2b4obWZ5Tuqclz6yHOWl2b4oilsnyQQBAWT6e0sdb2op4J7GI2c8HgQ1zXEfvayp41XpeJf8Ah1R06rkuq/qrHSvqJg09Xkxqju+SGPJPHa+5c7wHiBcg/bVY1enpq59B8MxMI3o1NTd095MYDGx+FYO7Gnw/jqJz3gXBy3Dg1v6hrm6fZSpU1GEVsKeIqxVSaov5Xl5epUdh4hjva6pjriPwrJu9kmbwdGXHI0HmQcoHhry14Rw/6jZqRxdChhFKm/mta2/p99Jl+skEb6CCuZYPsYX8yM7HN6b3VamEX66e5nz9eo/8SVP+SfmciWsZAQBAEAQBAEAQBAEAQFq+mbsva2nJ8tw6kD/KqYz9vxLmCV6j7mdlx2N1TgtdFSsc+WWB7WhvBxLbAa/c2/5WXJXi7GjQko1YyepNeZD4bgc9Ph2KxHCO776ljYI2sjb3xDnktADrcCBr1XNRdnkXquI0pwenezeeeWrPUbHZjDJ8Oqq/vaJ1Mx/dOjaxjGh9g4E2adP4UqcbXOOLrKqofNdq+3bvID6vyM2FTMZ/uJH23mfP8K5hf3l3P0M7EL/Xk969Tj61TLCAIAgCAIAgCA8zDmOqAZhzHVAMw5jqgJ/sPP3HaOmkaeD4725GVgP8KnjsqV96NH4XFTrSX8ZeR3LHXyyUxoKdxZUVUTmB4Nu7AGrufHKL+BcFmS2IuUUk9OWpW8d3vYV3Da5ow3HhJVVJNLStE93SNMbg597ZjcGwGo481zTyZoTpNzptJfM8tW7Z5PUbfZqomZI2qfK+akrpBGx7y8ZLNNnb+oaXXHAXOXTVewfTtOGJin8lrOPdnnu2L1K79ZJrx00RP5IXO1+72D/qrmE/fXc/Qp11bAyf8o+Ujk+Ycx1WsYozDmOqAZhzHVAMw5jqgGYcx1QDMOY6oBmHMdUAzDmOqA/UuxsL9No/bt+FiaUtpr2Q2NhfptH7dvwmlLaLIbGwv02j9u34TSltFkaWM4DSTYZOyhoaSOqAD4SIg3faQ5oJFja7RdQneStc74eap1VJ6tT7nk/oc8dimLTTy11NPO6rEW+XCwGXdyBmX82rjbTmsSWMqRqJ1HbO351m2sNRsoSWV/PpvwLf2Vw97MDp31sT31E4M0xlDSTmcXf5vbmT4rZpr5czJxs4yrvQ1LJW3KxTqkYtSursNnkqhQU8xDRms/I51w4OAN7Ah3FZeKrypzVNSs8/xfPp1GvCNCahWilpNeF10W+hbOyFPJjJnr8WihqY4wKaB0kQObKSXnkddL882pV7CzqTjpz1mZjYwppU4979PoWbY2F+m0ft2/Ct6Utpn2Q2NhfptH7dvwmlLaLIbGwv02j9u34TSltFkNjYX6bR+3b8JpS2iyGxsL9No/bt+E0pbRZDY2F+m0ft2/CaUtoshsbC/TaP27fhNKW0WQ2NhfptH7dvwmlLaLI3lE9CAIARdAU3tP2MFfUTVuGFkc04y1ETtGyC4uWn/S7TjqFWrYaNRqWzM0sNj9CKhUzS1bu/ajejrpYWiE4DiMZY3I1rWMeLaW3g639LtpbivKgm7/8Aonx+xF1XZSXHMVkq6mB1BSTNYJo3ODpZC0mxGUkN0sL3J0/dcJ4dVKim8rFmni44emoxelJXtsz79fvWXOlp4aSnjp6aNscMbQ1jGjRoHgrKVlZGdKUpycpO7ZlXpEIAgCAIAgCAIAgCAIAgCAIAgCAIAgCAIAgCAIAgCAIAgCAIAgCAIAgCAIAgCAIAgCA//9k=">
            <a:extLst>
              <a:ext uri="{FF2B5EF4-FFF2-40B4-BE49-F238E27FC236}">
                <a16:creationId xmlns:a16="http://schemas.microsoft.com/office/drawing/2014/main" xmlns="" id="{ED832381-7080-3244-BDD2-39ED02978BCA}"/>
              </a:ext>
            </a:extLst>
          </p:cNvPr>
          <p:cNvSpPr>
            <a:spLocks noChangeAspect="1" noChangeArrowheads="1"/>
          </p:cNvSpPr>
          <p:nvPr/>
        </p:nvSpPr>
        <p:spPr bwMode="auto">
          <a:xfrm>
            <a:off x="4491038" y="-388938"/>
            <a:ext cx="1209675" cy="809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eaLnBrk="1" hangingPunct="1"/>
            <a:endParaRPr lang="de-DE" altLang="ru-RU"/>
          </a:p>
        </p:txBody>
      </p:sp>
      <p:sp>
        <p:nvSpPr>
          <p:cNvPr id="30738" name="AutoShape 55" descr="data:image/jpeg;base64,/9j/4AAQSkZJRgABAQAAAQABAAD/2wCEAAkGBwgHBgkIBwgKCgkLDRYPDQwMDRsUFRAWIB0iIiAdHx8kKDQsJCYxJx8fLT0tMTU3Ojo6Iys/RD84QzQ5OjcBCgoKDQwNGg8PGjclHyU3Nzc3Nzc3Nzc3Nzc3Nzc3Nzc3Nzc3Nzc3Nzc3Nzc3Nzc3Nzc3Nzc3Nzc3Nzc3Nzc3N//AABEIAFUAfwMBEQACEQEDEQH/xAAcAAEAAgMBAQEAAAAAAAAAAAAABQYDBAcBAgj/xAA2EAABAwIDBQcCBgEFAAAAAAABAAIDBBEFEiEVIjFRkQYTQVNVlNEHYRQycYGh8cFCUrHC8P/EABoBAQADAQEBAAAAAAAAAAAAAAACBAUDAQb/xAA2EQACAQICBQoFBAMBAAAAAAAAAQIDEQQhEjFRYZEVFkFSU3GBscHwBSKh0eEjM2LxFCQyE//aAAwDAQACEQMRAD8AhFnH3QQBAEAQHtibkA6cUFzxAEAQBAEAQBAEAQBAEAQBAEBKR4JUCB89ZIylijAL8+88A8Nwa3PI2TJa2UpY6GkoU1pN8OP2uZKShgmpayWlrZ+5hY102aANJBcBoLm+mbxHLxuISdO60k7r+tu1lXEVMQqtO8Us9v4MUOFxVjJXYfWBzom5nsqI+63eYNyOpCneL3d/tlqWLlSaVaFr9Kd/szRqaeallMVRG6N4ANjyPiD4j7r2xap1YVI6UHdGJeEwgCAIAgCAIAgCAIAgPqN7opGSRmz2ODmnkQbherI8lFSi4vpJ2ml/EzV00DNys3HwFpNidb5uGhB/8VTrTUI2v/Wv39rmPV0oKMGs4dPvcKaCeko6qGBsxZUQgSF0Bv8AsPHXS2hHFQqYiLkrNcfH019JKrUdSpGTSye0MpH01LWUsWZjJyQZZIjctbrl05kN14a/qpf5EJVMnl79fITrOdSM5LVvIquqm1Ap442lsVPEI2AnU8ST+5KtQuopMv4am4pylrk7mqpFgIAgCAIAgCAICO2szyndVq8lz6yPmuctLs3xQ2szyndU5Ln1kOctLs3xQ2szyndU5Ln1kOctLs3xRs0NZHVSva4OYGMzkgA+IHMc1wxGBdGGm5XLeC+NRxdZUowafeWvDKKsw6ojjljqm/i4c8cTmsbu3/O7eJH96csnG0oOMXOy3+nvidcRKNZucZf85PXr4d/TY36mGrpJqKCWjrXvebQlndkVO6fvrz8OCjyfKLayz3eOWf3KsY06sXNTSS168ujPI+MWp6yCB9LKKmKSolawaxkRlxAyHWwv+p/VQhhIU60YSab2Z8dfiSpaFR6UZZRz6c7ZvoKvi1M/CTPHVRzMnhtnikYBoSBxDjzWrQw7qz0L2ZbxXxKGHoKvbSTdsn+CH2szyndVd5Ln1kZnOWl2b4obWZ5Tuqclz6yHOWl2b4obWZ5Tuqclz6yHOWl2b4obWZ5Tuqclz6yHOWl2b4obWZ5Tuqclz6yHOWl2b4obWZ5Tuqclz6yHOWl2b4obWZ5Tuqclz6yHOWl2b4obWZ5Tuqclz6yHOWl2b4oilsnyQQBAWT6e0sdb2op4J7GI2c8HgQ1zXEfvayp41XpeJf8Ah1R06rkuq/qrHSvqJg09Xkxqju+SGPJPHa+5c7wHiBcg/bVY1enpq59B8MxMI3o1NTd095MYDGx+FYO7Gnw/jqJz3gXBy3Dg1v6hrm6fZSpU1GEVsKeIqxVSaov5Xl5epUdh4hjva6pjriPwrJu9kmbwdGXHI0HmQcoHhry14Rw/6jZqRxdChhFKm/mta2/p99Jl+skEb6CCuZYPsYX8yM7HN6b3VamEX66e5nz9eo/8SVP+SfmciWsZAQBAEAQBAEAQBAEAQFq+mbsva2nJ8tw6kD/KqYz9vxLmCV6j7mdlx2N1TgtdFSsc+WWB7WhvBxLbAa/c2/5WXJXi7GjQko1YyepNeZD4bgc9Ph2KxHCO776ljYI2sjb3xDnktADrcCBr1XNRdnkXquI0pwenezeeeWrPUbHZjDJ8Oqq/vaJ1Mx/dOjaxjGh9g4E2adP4UqcbXOOLrKqofNdq+3bvID6vyM2FTMZ/uJH23mfP8K5hf3l3P0M7EL/Xk969Tj61TLCAIAgCAIAgCA8zDmOqAZhzHVAMw5jqgJ/sPP3HaOmkaeD4725GVgP8KnjsqV96NH4XFTrSX8ZeR3LHXyyUxoKdxZUVUTmB4Nu7AGrufHKL+BcFmS2IuUUk9OWpW8d3vYV3Da5ow3HhJVVJNLStE93SNMbg597ZjcGwGo481zTyZoTpNzptJfM8tW7Z5PUbfZqomZI2qfK+akrpBGx7y8ZLNNnb+oaXXHAXOXTVewfTtOGJin8lrOPdnnu2L1K79ZJrx00RP5IXO1+72D/qrmE/fXc/Qp11bAyf8o+Ujk+Ycx1WsYozDmOqAZhzHVAMw5jqgGYcx1QDMOY6oBmHMdUAzDmOqA/UuxsL9No/bt+FiaUtpr2Q2NhfptH7dvwmlLaLIbGwv02j9u34TSltFkaWM4DSTYZOyhoaSOqAD4SIg3faQ5oJFja7RdQneStc74eap1VJ6tT7nk/oc8dimLTTy11NPO6rEW+XCwGXdyBmX82rjbTmsSWMqRqJ1HbO351m2sNRsoSWV/PpvwLf2Vw97MDp31sT31E4M0xlDSTmcXf5vbmT4rZpr5czJxs4yrvQ1LJW3KxTqkYtSursNnkqhQU8xDRms/I51w4OAN7Ah3FZeKrypzVNSs8/xfPp1GvCNCahWilpNeF10W+hbOyFPJjJnr8WihqY4wKaB0kQObKSXnkddL882pV7CzqTjpz1mZjYwppU4979PoWbY2F+m0ft2/Ct6Utpn2Q2NhfptH7dvwmlLaLIbGwv02j9u34TSltFkNjYX6bR+3b8JpS2iyGxsL9No/bt+E0pbRZDY2F+m0ft2/CaUtoshsbC/TaP27fhNKW0WQ2NhfptH7dvwmlLaLI3lE9CAIARdAU3tP2MFfUTVuGFkc04y1ETtGyC4uWn/S7TjqFWrYaNRqWzM0sNj9CKhUzS1bu/ajejrpYWiE4DiMZY3I1rWMeLaW3g639LtpbivKgm7/8Aonx+xF1XZSXHMVkq6mB1BSTNYJo3ODpZC0mxGUkN0sL3J0/dcJ4dVKim8rFmni44emoxelJXtsz79fvWXOlp4aSnjp6aNscMbQ1jGjRoHgrKVlZGdKUpycpO7ZlXpEIAgCAIAgCAIAgCAIAgCAIAgCAIAgCAIAgCAIAgCAIAgCAIAgCAIAgCAIAgCAIAgCA//9k=">
            <a:extLst>
              <a:ext uri="{FF2B5EF4-FFF2-40B4-BE49-F238E27FC236}">
                <a16:creationId xmlns:a16="http://schemas.microsoft.com/office/drawing/2014/main" xmlns="" id="{021C2D72-4870-0F4E-A438-168CFB6EA1A4}"/>
              </a:ext>
            </a:extLst>
          </p:cNvPr>
          <p:cNvSpPr>
            <a:spLocks noChangeAspect="1" noChangeArrowheads="1"/>
          </p:cNvSpPr>
          <p:nvPr/>
        </p:nvSpPr>
        <p:spPr bwMode="auto">
          <a:xfrm>
            <a:off x="4491038" y="-388938"/>
            <a:ext cx="1209675" cy="809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eaLnBrk="1" hangingPunct="1"/>
            <a:endParaRPr lang="de-DE" altLang="ru-RU"/>
          </a:p>
        </p:txBody>
      </p:sp>
      <p:sp>
        <p:nvSpPr>
          <p:cNvPr id="30739" name="AutoShape 57" descr="data:image/jpeg;base64,/9j/4AAQSkZJRgABAQAAAQABAAD/2wCEAAkGBwgHBhMIBxEVFhQVGB0XGBgYGBsbGxgiHhwdHyAYHx4kKCgoGSYlHSEeIzckJiksLzouIyUzODMsNzQtMywBCgoKDg0OGxAQGjQkICQxNTI4LSs1LTQtMTQ4MzAwMjAvNzQzLDc0Ny00NS8sLDcsNDQ3NDQ0NDUsKyw0MDQ0L//AABEIALcBEwMBEQACEQEDEQH/xAAcAAEAAgMBAQEAAAAAAAAAAAAABQYDBAcCCAH/xABDEAABAwEFAwoCBwcDBQEAAAABAAIRAwQFBhIhMUFRExQXIlRhk6HR0gcyQmJxgZGxwTNSU3KCkuEWI8JDY6Lw8RX/xAAbAQEAAwEBAQEAAAAAAAAAAAAAAwQFBgIBB//EAEMRAAECAwMICQIDBgQHAAAAAAABAgMEESExUQUSE0FhkaHRFBUWUnGxwdLwIoEyM3IGIzRC4fFTYqLCJENEY4KS4v/aAAwDAQACEQMRAD8ArayT9LCAIAgCAIAgCAIAgCAIAgCAIAgCAIAgCAIAgCAIAgCAIAgCAIAgCAIAgCAIAgCAIAgCAIAgCAIAgCAIAgCAIAgCAIAgCAIAgCAIAgCAIAgCAIAgCAIAgCAIAgCAIAgCAIAgCAIAgCAIAgCAIAgCAIAgCAIAgCAIAgCAIAgCAIAgCAIAgCAIAgCAIAgCAIAgCA9Usrqoa6SCQDl1O3cN54d68uWiKqcbvufHVRFVON33JvEt3UbBTpGlTqNJaGnMGQYGslpPX2Tu4LPkJl0VXVci69dftWlmBQkZh0VXIrkW3bX7V1EFIWkaAQBAEAQBAEAQBAEAQBAEAQBAEAQBAEAQBAEAQBAEAQBAEAQBAEBNXDhm332zl6OVlIGC950kRIAGriJnd9q9tYq26jPnMpQZVc11rsE9fn2LPZ7pu3Cdyi8L1pNrVXQRoHASRDWA6aROfQwTpuXiJF0Wa1G1c6226iX47N+rVkPmo+UI+iguzW/L6eVxoUMVWS22ylZXWCiA57WNd1JbJDQ4QwQRMiCvWcr25r0RUWy6mwni5LiwoT4iR1sRVpbbrpfrLBi+20LostK01qDK0uAAfENMF2YSHa9WNk6lZOS5Zkuuc21XMYttLK51abkKMjBfMxHMa9WURbtdqJS9MSIuzEV03zaW2C8LDSbn6oIa0jYd4a0sOpgiYOq0osy6Gmc5EVuvUqbflNlbi3HydMSzViw4yrTxT1Wu0wXngG1NtVQ3a9mXRzGOJDoMnLOsxo0ExJ4KdYVtnH59iSXy7DzWpFRa61S7x1X3rS7Vsp9oo1bNaHWe0NLXsJa4HaCNoUSpRaKbrHte1HNWqKY0PQQBAEAQBAEAQBAEAQBAEAQBAEAQBAEAQBAEAQBAEAQBAEBesQ0rRbsBWWrdrjyTKQFRoJ+iMruGYNfMjZrImNPUZfwYU42etniqfbnJNzIWUoiRk+pVsXxWqeFUuJi2227cQYZDXukuaBlaRma/5mtAkdYOkZd41Oizp2ZorL89tVuWlLlV11G2qlUrqdW5FoQocWSmbbLddypdxKHdN33nRvOnVZZ3Ocyp8ruqMzBmIJOyBrP5qWJOQGtzs9Lq467Ltp0szGgPhObn0RUvS2xbP6FpxnXtd7Xa2lZqDnBjmhzogscJaGgE9fV0FzZbsgnWKEpM5rkbGcifS1EpraiLRVW2l62LRbLUTXjZK0UOK5yvpfqv1r5WEXgq7hQvQ2q8WObkJZTJADS/UOGpGYgTAHfvCnmpqH9KItU/EtEqtLFRV2VtX7JZWqXMrTSLCRkNyfVf4XpvJPEVqffOLrPZ7ieJogkvadGiRIJ3w1okGdXQrz4uelW/+O6xbUTVatdqW66cnCbLyUR8w2x1yLrsWlN9i7KkV8SKlJ+JMjPmZSY1/c4ZjH3NLdkjvVmN+JPAvZDa5JWq3Kq08LE86lWURsBAEAQBAEAQBAEAQBAEAQBAEAQBAEAQBAEAQBAEAQBAEAQExct+VrFaKdO1OLqAPWp5WuBEGNCNxIdoRMKjNyTYrHKxKP1LVbLtutLPuUJqRbFRXMsfjjsX5wLlZRQp3a20VH0zSDTUGgayNQ2G/MA1pY3QzIbsMk8/EV6xVYiLnLZrritVuXOVFXC1dV2FEbnxMzN+qtMVrr41MtgpWe2FtrslQPD81QOyvzEgBjpdoIiG5C3dImCVHGe+FWG9tFSiUqlKXpZbrqta67RFV7F0b0oqWU2X+dt5+UGttVmql73EU3Gc1Go2MhzBoAg1Gg7AJnZJXqKiwXMsRM5K2Oat9lVvzVxrdghEkZtatSlLPlfT7HhjrEy1Pu5tVnKMmo4HQMJIe4tDgQAdSRJgHQhfV0uYkbNXNX6bNaXUWmGqxK0tqSxGOViRXN+m5F8LOBEYivEXXylGkRzh5Y5rsjS6m36QLiIdmdn3A9c7BAV6Ql9Pmucn0JVKVWirqomyzXq12lyUlukUVbGJfbevhqsoi7LlqVC02itaqxrWlxc47Sdq3mMaxKNSw3YcNsNuaxKIYl7PYQBAEAQBAEAQBAEAQBAEAQBAEAQBAEBrc9p8HeXqtTqiPi3evI5ztPK9x+5vuHPafB3l6p1RHxbvXkO08r3H7m+4c9p8HeXqnVEfFu9eQ7Tyvcfub7hz2nwd5eqdUR8W715DtPK9x+5vuHPafB3l6p1RHxbvXkO08r3H7m+4c9p8HeXqnVEfFu9eQ7Tyvcfub7hz2nwd5eqdUR8W715DtPK9x+5vuHPqfB3l6p1RHxbvXkO08r3H7m+43jRaPme0f3eiznszHK1VuNyDH0sNsRrVoqV1a/uOTZ/Eb+D/AGrzTaSZy91eHMmbJf8AVu6wtsl3chTaBqcry5xMZnEwBrA0jgqMeQbMxVix3q5dyIiXJ9jMZkqCjlXNW1a0SiJ5qY3X/e79trH3Nj8mImTJRP5E/wBRYSSgJ/yuP/0eRfl6jZa/I+xeurpXuJxPvQ4H+F8/9jPRxPetMw+vTfIiHsOzho0SFE/JMq65KeCr61I35PgOuYqeCp6qpHXlWpW+2utY5Njnavy54c7WXfLpP3q7BY6HDbDc/ORtiV1Jh9j3KSrZZHIxq2rXVzNbk2fxG/g/2qSm0t5y91eHMwWqo2zRJzT+7/mFcl5CJHarmKmFteRlzuWoMnESHEa6tK2ZvuMHPafB3l6qfqiPi3evIp9p5XuP3N9w57T4O8vVOqI+Ld68h2nle4/c33DntPg7y9U6oj4t3ryHaeV7j9zfcOe0+DvL1TqiPi3evIdp5XuP3N9w57T4O8vVOqI+Ld68h2nle4/c33DntPg7y9U6oj4t3ryHaeV7j9zfcOe0+DvL1TqiPi3evIdp5XuP3N9w57T4O8vVOqI+Ld68h2nle4/c33DntPg7y9U6oj4t3ryHaeV7j9zfcOe0+DvL1TqiPi3evIdp5XuP3N9w57T4O8vVOqI+Ld68h2nle4/c33DntPg7y9U6oj4t3ryHaeV7j9zfcOe0+DvL1TqiPi3evIdp5XuP3N9w57T4O8vVOqI+Ld68h2nle4/c33DntPg7y9U6oj4t3ryHaeV7j9zfcOe0+DvL1TqiPi3evIdp5XuP3N9w57T4O8vVOqI+Ld68h2nle4/c33DntPg7y9U6oj4t3ryHaeV7j9zfcaK6I4gIAgCAIAgCAHYgLHZbHVvC86diofNUc1gnYJgSe4bVyEdM6O5ExXzP0mUithSDIjrkYi8C9YqwlcmHMJPrjM+uS1rHucRLidQGjSMocYgmBt3qSJCYxldZlyOUpmbm0bc21VRE1eeH3I7DlruOyuJsVIF+jTVtFPOzbrADhlzbog8QsSFMTUCLnRs1WrqS9E2eGvgSZRZNvba6muiL5+BY8aYQuqpctS33XSpsqsbm6kta4DV3VBgGJ1j7eI23MhxIefDou1Lijk7KcdsZsOK5Vaq0ttXZfaUbBNyMv2/BZ7QP9poL6mpGmwAEEEEkjX/EwwWZ7qLcb2VJtZaBnN/Eq0T4p0DEFluW4rO2zWez2fI8ODmclnqPgbnTt2HWSop+abBasOCiZ643Jtd6cjmYESbmImer1s11+UKRctDDttxTQs3J1OSfmY5jyRDoOUggzBOkEzMKGQSNWkwqLgqet3A6GZfNslHvqmclFqlLte683cfYOs9w0W2+7XONNzsjmOMlhIJBB3jSNdZjUzpejQUZahDkrKj5lyw4t9K1x+bCg3l8lP7D+a2ckfku8fRDC/aX+Lb+lPNTRWqc8EAQBAEAQBAEAQBAEAQBAEAQBAEAQBAEAQBAEAQBADsQHSvhrYRasU85dH+zTzD+ZwDR90Fx/Bctm1mHrgq+Z2k5GzMlwmJ/MjdyIi+dC4/EOwut+D6j99FwqD+nqumPql5/Be5htWeBn5GjaObanes33caHHqVWpRfnouc0xEtJBjhIWa5rXJRyV8TtHNa5KOSvidX+HVSu/CrG1C4tzviddMxEAndM+a0Zf8tDjMtoiTao1KWJ5GD4fXdUu0Wp0EEWh1MdUCW09h2bDmOzThvXyAzNr4nvLEzplhUX+VFv1rf8vKRi60Wr/UtqZUe/rPgjMQCIENI3gCIB3KnHY1YlVSqpwOhybDYsrDXNS7jUzfD+wf8A6GLaDDspk1T/AEaj/wA8q9wG1eh8yvG0Uo7bZv8A6VOoYusLr0w9abM7aGkt/mZ12/ZuBV2K3OYqHJZPj6GZY/bwWxTgl5GadMjgfzV/JH5K+PohN+038W39KeamitU54IAgCAIAgCAIAgCAIAgCAIAgCAIAgCAIAgCAIAgCAHYgOzfCeztZStNsd9J1OmP6GZzH9w/Bc01P3sRf8ynS5Qif8PLQ8GIu+iehd8rHtLHgEOGV7TqCIAII/FSmUiqi1Q5bi/BVK6Gi22KsBRc8NLakzSzbDmEl7d2yft1VGLAzbUWw63J+WFj/AERG1ciatf21Lw8CyXRf+GLpuqnYqdpYQxsE8m7U7S7ZpJk/kp2xIbWolTHmJGdjxXRFhrauz7J9ribvO9bruZzReLxTzlxbmYdYidg4kd+qkc9rb1KUGVjR66NtaHPsT2S7sQYgpvuK0U3PrFrHNLXt1H/U2QRl0Oz5d8mKsVrXvq1bzpMnxY0pLubHYqI21Fs3b/MvWFsM2XDdndyDi+q/5qhAGgnqtEnKJG/8dkWIUJGGFP5RiTbkqlGpcnPEnGimWlh+XZ3GSR5ghSmfcfOV92c2SsLK7bTc9n9ro/RXMkpSE5P83ohf/aKJpJhj8WIu9VUjVqGCEAQBAEAQBAEAQBAEAQBAEAQBAEAQBAEAQBAEAQBADsQHcvhlkfh2oGCC2o6frHk6f6ED7lzqfjf+pTdnUVGwa/4bS21YM5gd+0dzj+vkvRRKj8TgBhZxB05Rn3dZx+5QTH4DYyF/GJ4L5FTxDdllpYEpW+tQbStBflIDTTkdf6JPWkAHN/lV4rE0VVSimxJTMR2UHQmvVzKVvrhr1YULP8RaFC1Yjuyz2sSxznhwmJBNLSd0qWMiK9qL8uM7JT3w5WYey9ET/cQlWxssHxIs9noUG06QeMhFMtDxkknb14JIzLyqUjIiIWmxVi5MiOc/OdS2q1pbZ4VwOmNDQRmk7N0/u/crhyx7DcwjUQNv2ZR+iA+f8cOa7EFYsEDlq348oZ85V7Jn4H/qX0LGV0VHQa/4bfUr60jICAIAgCAIAgCAIAgCAIAgCAIAgCAIAgCAIAgCAIAgB2IDt3wneDddel/3Rp3Gkz2+S5xv5kT9SnQ5QT93Lr/22+pcq1cUaRrVSAGjMSTsgNP6FezORFVaIVrFdouO9Gtua8LU2mC85nZmtjk2g5SXaA5nDz4KGKrHJmqtDUyeyZgu08OHnUTBVvrh4KVw4PwSdt6jZH7ez7OGxV9FB7/FDVTKeUU/6f8A0v5lpxxc1x3q6ib8tQoZQ8Ml9Nmacs/ODMQNnFTxmMdTOWhl5MmpmBnaCHnVpWxVpfS4rVC58I3DaGXrZLxFR1FwcGcrRdImCIaJPVJ0CiayExao67wNGLMz8yxYLoFEdro71L7Z7wslpAFlqNd84EH+Gcp/Aub5K2jkW45x8J7PxJS7jam83BOs8fzcV9Iz5zxRUFW831AZzVapnjNQmVdyV+W/9S+hcy6mbFhJhDb6kMtMxAgCAIAgCAIAgCAIAgCAIAgCAIAgCAIAgCAIAgCAIAdiA6x8Ka5Ze1ooztp03R/KQP8AkuYRf38RNq+Z1mUGVkJZ2CIm9E5Ej8S72dRpU7lY6BX/AGhAJLWhzcpAHzT1hG8ArzMPpRuIyLLZznTCpXMuS5FWi69VLFNLEmDLDYsLVLZZA99obFR9R7nF5Ey8lswIBJ1BOh1JXmJARGKqXk8llaLEm2w30RlyIiJS6iehBX3c9gZgene9GlydVzyxzQ6oRHXGoeTroDpG/consbos6lFL8pNxVn1gOdnNRK1omzAtvxGslK34huyyWicr3VGugwYJpaTuU0dEc9qL8uMvJMV0KWmIjb0p/uIAYdsVbHbbpoUIoMBc85qpztyAySTIh7mt6pjVeNEmlzUSz7l3p8VuT1jOfV60pY2xa7MURVtM2IrHRwPetG8bmc+OtFJ2ZzNWw4h09zTlMnRpmAIRGpBcjm7jxJxX5ThPhRkStn1JRFvsqm+261danQrbbGUrmqW2keq2k57SOAY50q2q0bU5yFCV0VIa3qtOND53vAZaNMdx/NXckfkr4+iF39pv4xP0p5qaS1TnQgCAIAgCAIAgCAIAgCAIAgCAIAgCAIAgCAIAgCAIAgL7gG86N2X3zm0hxBs0Q1pcSYpuMAfyuXLTD2QJl6vWiVW/ath2jobpnJMFG0qlL1pdVphvCtXxfiJ9eOTaAGmdeTaNIP1iZMcSeErMnZxsNNIuu5MfmtTSgozJ8qja5yrb4qvpdbzJ3/X1a66Yu+z2aWU8rGip1SWBhblLY6snKRIO+RrpNJzUXRIsRUVdl3hrKDciJG/eOiWrVbLba+NuupX7Ndl8YtfVdYQS1gBDX1XFrJEBjC6e8xuG/ZMma6LWhpOmJfJ6NSJeutESq7Vp8VdRffiNcN5X7Us9S7Gg8k2oTLspk5C0N4k5dN0xqrMeG56oqajByRPQZZHpF/mpq8a13/0Kdh7GtrualydSnyjiW5nvqPL8ocSWCZy6GB3yTM6QMjq3Ua83khkwucjs1NSIiUrjZx4XW/t+Va2KrOL1bTLarG5SzLo9oJILHQM+WSI2+U5cSdc2YzYqoqLcqXpsd6L/AFp8lUbIP0Kuq1deC7U1V+bN66sVU6uCK912ljpZRdTY8AuYZGVoJ+gRIGvce5avSGIzRuWi0s2lePk1Wz7IrVSiuRVTWmtfFFtOe3mesxv1P+Tv0hbuSm0l64qvIwv2ifnTqpg1E819TSWkYYQBAEAQBAEAQBAEAQBAEAQBAEAQBAd+6NMIdlPjV/esjpcbHgnIt6JmA6NMIdlPjV/enS42PBOQ0TMB0aYQ7KfGr+9OlxseCchomYDo0wh2U+NX96dLjY8E5DRMwHRphDsp8av706XGx4JyGiZgOjTCHZT41f3p0uNjwTkNEzAdGmEOynxq/vTpcbHgnIaJmA6NMIdlPjV/enS42PBOQ0TMCq44wzduG61C22Om8WcAtLWuLjmBLm6uJImTv+jG9Y+U2xYtraVWyq/MLDpsixFfAfKspW9K4Lf82mO8rde1tvIXbcTxLWEvIjTWPmcJmMvf1iuUl4EvChaaZbetn9kspfuLMvBgshaWYS9bCKv/AAza7GzndIl7GsaXuc6Tm1zfaN/3q7JZThxF0a2KqrRESymrkXZOfhvXMVKKq2USzZyOgfDixVrJham6o0NNQmoOLg4jK532tAj6sb108u2jDnMsxUiTbqLWlm6+n341LOQ4t0OwR94B/wDfuUxlHG8UXHbauNa1joMbmqHlWxo0td9PXZLpB+tKx52MyXq+JYh20hNw2yTHuW6zbXDddsNmvdN93JYBaLsqOgUs1YEghrhMloMjQcNdN6wmTUpNRMyM3+ajb0s1Vpj6kTJiWmImbFbrs1WbafLdR4v61075stnpUpdUq/s8uwP6oLXDQDrOLZHAEqTJ8tEhRnNRLlpbrS2lF3LaeZSE+BFe51Ea2+uGKbq7S8U/hthh1JvPKBe8NaHO5Wq3MWtAmA4ATG4LtoUeJDYjGrYmxDk5lyR4zorktctT10aYQ7KfGr+9SdLjY8E5EGiZgOjTCHZT41f3p0uNjwTkNEzAdGmEOynxq/vTpcbHgnIaJmA6NMIdlPjV/enS42PBOQ0TMB0aYQ7KfGr+9OlxseCchomYDo0wh2U+NX96dLjY8E5DRMwHRphDsp8av706XGx4JyGiZgOjTCHZT41f3p0uNjwTkNEzAdGmEOynxq/vTpcbHgnIaJmA6NMIdlPjV/enS42PBOQ0TMB0aYQ7KfGr+9OlxseCchomYDo0wh2U+NX96dLjY8E5DRMwHRphDsp8av706XGx4JyGiZgOjTCHZT41f3p0uNjwTkNEzAdGmEOynxq/vTpcbHgnIaJmA6NMIdlPjV/enS42PBOQ0TMB0aYQ7KfGr+9OlxseCchomYDo0wh2U+NX96dLjY8E5DRMwLcqxIEAQBAEAQBAEBp3vdtnve7X2C2CWPEHiODh3gwQvLmo5KKTS8d8CIkRl6fOJwu+7rt+HrxfYbWXDMIzjZUZIMjjsGk6HSY25UWCiLRyXWod1LR4M1CSIxEs1YLt+bTYvC1G9rxpWe66lQmpTZQIcIGpG3Uzrt+zaQVRkpRzUVr2pXOVUp/bd5JQggQujwnPjIn0qrrPm7yQ7HdllpWW7aVGyvLmtY0B0znAEhxO+dumkOjZC6NqUREQ4uO9z4jnOSiqt11DayudpMQd3HYT57F6IjnHxRsb7PaWXlZXkZm8jUaHfKHBxaY3BwDwd0t4yqM5Ca6irbTz1KdNkKK1zVguS5c5F8KV3Wb1Kpe950qtGiLHVqSyjyT8wyiDIP0jqRt27tdFjyss5qvWI1KK7OSn9ku+Ia0tKua52kalrqpThqSz5QvHw0wpUs8X1ebSHRFFh2tB2vI3EjYOBJ36bcvBp9amLlnKLXVgQls1rjs+2v8AodFVs50IAgCAIAgCAIAgCAIAgCAIAgCAIAgCAIAgCAIAgCAIAgCAj77uaw35YjZbxZmG0HY5p/eadx/+GQvD2I9KKWJaaiy78+GtPJfE5Zf/AMOr2u9xfd45en3QHgd7T839O3gFTfLuS606qVy3Ai2RPoXhv57yHs2Ib+uKqKbqlRhH0KoI3s2h0E6U2t7myBErwkV7Ne8tPkJWZSqNRdrfvhZrrtWlaknfPxDvC20WUrG4UhyeWoRGZzy1zXOaZ0GoI3yAV7fMuW6wqy2QoUNyuiJnW2YUsVK2X6l1UI2zXRiHEdp5ZtKrUJJOd4ysGZxcYJhoGYkw3jsXhGvetxbdMSko3NzkTYlq2WbV2W7zoOFfh5ZrsqNtl7kVao1DR+zYeOvznvIA7p1VmHLo211pz89lp8ZFZBTNbjrXl9t5eVZMIIAgCAIAgCAIAgCAIAgCAIAgCAIAgCAIAgCAIAgCAIAgCAIAgCA8vY2o3K8AjvQ+oqpcY2WWz03ZqbGg9zQF8oh6WI5b1My+ngIAgCAIAgCAIAgCAIAgCAIAgCAIAgCAIAgCAIAgCAIAgCAIAgCAIAgCAIAgCAIAgCAIAgCAIAgCAIAgCAIAgCAIAgCAIAgCAIAgCAIAgCAIAgCAIAgCAIAgCAIAgCAIAgCAIAgCAIAgCAIAgCAIAgCAIAgCAIAgCAIAgCAIAgCAIAgCAIAgCAIAgCAIAgCAIAgCAIAgCAIAgCAIAgCAIAgCAIAgCAIAgCAIAgCAIAgCAIAgCAIAgCAIAgCAIAgCAIAgCAIAgCAIAgP/2Q==">
            <a:extLst>
              <a:ext uri="{FF2B5EF4-FFF2-40B4-BE49-F238E27FC236}">
                <a16:creationId xmlns:a16="http://schemas.microsoft.com/office/drawing/2014/main" xmlns="" id="{6900C9E9-9B73-AD47-9A44-A1F5C5902F02}"/>
              </a:ext>
            </a:extLst>
          </p:cNvPr>
          <p:cNvSpPr>
            <a:spLocks noChangeAspect="1" noChangeArrowheads="1"/>
          </p:cNvSpPr>
          <p:nvPr/>
        </p:nvSpPr>
        <p:spPr bwMode="auto">
          <a:xfrm>
            <a:off x="454183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eaLnBrk="1" hangingPunct="1"/>
            <a:endParaRPr lang="de-DE" altLang="ru-RU"/>
          </a:p>
        </p:txBody>
      </p:sp>
      <p:sp>
        <p:nvSpPr>
          <p:cNvPr id="30740" name="Rechteck 56">
            <a:extLst>
              <a:ext uri="{FF2B5EF4-FFF2-40B4-BE49-F238E27FC236}">
                <a16:creationId xmlns:a16="http://schemas.microsoft.com/office/drawing/2014/main" xmlns="" id="{7D47944B-F4B9-6042-9B5D-0ECC5F8DA82E}"/>
              </a:ext>
            </a:extLst>
          </p:cNvPr>
          <p:cNvSpPr>
            <a:spLocks noChangeArrowheads="1"/>
          </p:cNvSpPr>
          <p:nvPr/>
        </p:nvSpPr>
        <p:spPr bwMode="auto">
          <a:xfrm>
            <a:off x="8099425" y="3841376"/>
            <a:ext cx="7064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algn="r" eaLnBrk="1" hangingPunct="1">
              <a:spcBef>
                <a:spcPct val="50000"/>
              </a:spcBef>
            </a:pPr>
            <a:r>
              <a:rPr lang="de-AT" altLang="ru-RU" sz="1000" b="1">
                <a:solidFill>
                  <a:schemeClr val="bg1"/>
                </a:solidFill>
                <a:latin typeface="Cambria" panose="02040503050406030204" pitchFamily="18" charset="0"/>
              </a:rPr>
              <a:t>Nis</a:t>
            </a:r>
            <a:endParaRPr lang="de-DE" altLang="ru-RU" sz="1000" b="1">
              <a:solidFill>
                <a:schemeClr val="bg1"/>
              </a:solidFill>
              <a:latin typeface="Cambria" panose="02040503050406030204" pitchFamily="18" charset="0"/>
            </a:endParaRPr>
          </a:p>
        </p:txBody>
      </p:sp>
      <p:sp>
        <p:nvSpPr>
          <p:cNvPr id="30742" name="Textfeld 62">
            <a:extLst>
              <a:ext uri="{FF2B5EF4-FFF2-40B4-BE49-F238E27FC236}">
                <a16:creationId xmlns:a16="http://schemas.microsoft.com/office/drawing/2014/main" xmlns="" id="{63EBE906-9F88-424B-8632-BCCF8E094D83}"/>
              </a:ext>
            </a:extLst>
          </p:cNvPr>
          <p:cNvSpPr txBox="1">
            <a:spLocks noChangeArrowheads="1"/>
          </p:cNvSpPr>
          <p:nvPr/>
        </p:nvSpPr>
        <p:spPr bwMode="auto">
          <a:xfrm>
            <a:off x="8383588" y="6597650"/>
            <a:ext cx="215900"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eaLnBrk="1" hangingPunct="1"/>
            <a:r>
              <a:rPr lang="de-AT" altLang="ru-RU">
                <a:solidFill>
                  <a:schemeClr val="bg1"/>
                </a:solidFill>
              </a:rPr>
              <a:t>i</a:t>
            </a:r>
          </a:p>
        </p:txBody>
      </p:sp>
      <p:pic>
        <p:nvPicPr>
          <p:cNvPr id="30743" name="Picture 61" descr="http://flagpedia.net/data/flags/big/rs.png">
            <a:extLst>
              <a:ext uri="{FF2B5EF4-FFF2-40B4-BE49-F238E27FC236}">
                <a16:creationId xmlns:a16="http://schemas.microsoft.com/office/drawing/2014/main" xmlns="" id="{3D194AD5-96E8-EC4D-A793-0F38C55959E9}"/>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50825" y="6332164"/>
            <a:ext cx="360362"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4" name="Rechteck 56">
            <a:extLst>
              <a:ext uri="{FF2B5EF4-FFF2-40B4-BE49-F238E27FC236}">
                <a16:creationId xmlns:a16="http://schemas.microsoft.com/office/drawing/2014/main" xmlns="" id="{75F7F5AB-C290-ED43-B212-94AD9E71F828}"/>
              </a:ext>
            </a:extLst>
          </p:cNvPr>
          <p:cNvSpPr>
            <a:spLocks noChangeArrowheads="1"/>
          </p:cNvSpPr>
          <p:nvPr/>
        </p:nvSpPr>
        <p:spPr bwMode="auto">
          <a:xfrm>
            <a:off x="250825" y="4489076"/>
            <a:ext cx="706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anose="02020603050405020304" pitchFamily="18" charset="0"/>
                <a:cs typeface="Arial" panose="020B0604020202020204" pitchFamily="34" charset="0"/>
              </a:defRPr>
            </a:lvl1pPr>
            <a:lvl2pPr marL="742950" indent="-285750" eaLnBrk="0" hangingPunct="0">
              <a:defRPr sz="1600">
                <a:solidFill>
                  <a:schemeClr val="tx1"/>
                </a:solidFill>
                <a:latin typeface="Times New Roman" panose="02020603050405020304" pitchFamily="18" charset="0"/>
                <a:cs typeface="Arial" panose="020B0604020202020204" pitchFamily="34" charset="0"/>
              </a:defRPr>
            </a:lvl2pPr>
            <a:lvl3pPr marL="1143000" indent="-228600" eaLnBrk="0" hangingPunct="0">
              <a:defRPr sz="1600">
                <a:solidFill>
                  <a:schemeClr val="tx1"/>
                </a:solidFill>
                <a:latin typeface="Times New Roman" panose="02020603050405020304" pitchFamily="18" charset="0"/>
                <a:cs typeface="Arial" panose="020B0604020202020204" pitchFamily="34" charset="0"/>
              </a:defRPr>
            </a:lvl3pPr>
            <a:lvl4pPr marL="1600200" indent="-228600" eaLnBrk="0" hangingPunct="0">
              <a:defRPr sz="1600">
                <a:solidFill>
                  <a:schemeClr val="tx1"/>
                </a:solidFill>
                <a:latin typeface="Times New Roman" panose="02020603050405020304" pitchFamily="18" charset="0"/>
                <a:cs typeface="Arial" panose="020B0604020202020204" pitchFamily="34" charset="0"/>
              </a:defRPr>
            </a:lvl4pPr>
            <a:lvl5pPr marL="2057400" indent="-228600" eaLnBrk="0" hangingPunct="0">
              <a:defRPr sz="1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de-AT" altLang="ru-RU" sz="1000" b="1">
                <a:solidFill>
                  <a:schemeClr val="bg1"/>
                </a:solidFill>
                <a:latin typeface="Cambria" panose="02040503050406030204" pitchFamily="18" charset="0"/>
              </a:rPr>
              <a:t>Feniks</a:t>
            </a:r>
            <a:br>
              <a:rPr lang="de-AT" altLang="ru-RU" sz="1000" b="1">
                <a:solidFill>
                  <a:schemeClr val="bg1"/>
                </a:solidFill>
                <a:latin typeface="Cambria" panose="02040503050406030204" pitchFamily="18" charset="0"/>
              </a:rPr>
            </a:br>
            <a:r>
              <a:rPr lang="de-AT" altLang="ru-RU" sz="1000" b="1">
                <a:solidFill>
                  <a:schemeClr val="bg1"/>
                </a:solidFill>
                <a:latin typeface="Cambria" panose="02040503050406030204" pitchFamily="18" charset="0"/>
              </a:rPr>
              <a:t>Nis</a:t>
            </a:r>
            <a:endParaRPr lang="de-DE" altLang="ru-RU" sz="1000" b="1">
              <a:solidFill>
                <a:schemeClr val="bg1"/>
              </a:solidFill>
              <a:latin typeface="Cambria" panose="02040503050406030204" pitchFamily="18" charset="0"/>
            </a:endParaRPr>
          </a:p>
        </p:txBody>
      </p:sp>
    </p:spTree>
  </p:cSld>
  <p:clrMapOvr>
    <a:masterClrMapping/>
  </p:clrMapOvr>
  <p:transition/>
</p:sld>
</file>

<file path=ppt/theme/theme1.xml><?xml version="1.0" encoding="utf-8"?>
<a:theme xmlns:a="http://schemas.openxmlformats.org/drawingml/2006/main" name="Standarddesign">
  <a:themeElements>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fontScheme name="Benutzerdefiniert 1">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3366FF"/>
        </a:solidFill>
        <a:ln w="9525" cap="flat" cmpd="sng" algn="ctr">
          <a:solidFill>
            <a:srgbClr val="0000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AT" sz="16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rgbClr val="3366FF"/>
        </a:solidFill>
        <a:ln w="9525" cap="flat" cmpd="sng" algn="ctr">
          <a:solidFill>
            <a:srgbClr val="0000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AT" sz="16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520</TotalTime>
  <Words>1966</Words>
  <Application>Microsoft Office PowerPoint</Application>
  <PresentationFormat>Экран (4:3)</PresentationFormat>
  <Paragraphs>347</Paragraphs>
  <Slides>63</Slides>
  <Notes>37</Notes>
  <HiddenSlides>0</HiddenSlides>
  <MMClips>0</MMClips>
  <ScaleCrop>false</ScaleCrop>
  <HeadingPairs>
    <vt:vector size="6" baseType="variant">
      <vt:variant>
        <vt:lpstr>Использованные шрифты</vt:lpstr>
      </vt:variant>
      <vt:variant>
        <vt:i4>14</vt:i4>
      </vt:variant>
      <vt:variant>
        <vt:lpstr>Тема</vt:lpstr>
      </vt:variant>
      <vt:variant>
        <vt:i4>1</vt:i4>
      </vt:variant>
      <vt:variant>
        <vt:lpstr>Заголовки слайдов</vt:lpstr>
      </vt:variant>
      <vt:variant>
        <vt:i4>63</vt:i4>
      </vt:variant>
    </vt:vector>
  </HeadingPairs>
  <TitlesOfParts>
    <vt:vector size="78" baseType="lpstr">
      <vt:lpstr>Arial</vt:lpstr>
      <vt:lpstr>Arial Black</vt:lpstr>
      <vt:lpstr>Calibri</vt:lpstr>
      <vt:lpstr>Cambria</vt:lpstr>
      <vt:lpstr>Helvetica</vt:lpstr>
      <vt:lpstr>Helvetica Light</vt:lpstr>
      <vt:lpstr>HelveticaNeueLT Std</vt:lpstr>
      <vt:lpstr>Montserrat</vt:lpstr>
      <vt:lpstr>Noto Sans</vt:lpstr>
      <vt:lpstr>SPHeliconbg-Bold</vt:lpstr>
      <vt:lpstr>Times New Roman</vt:lpstr>
      <vt:lpstr>Verdana</vt:lpstr>
      <vt:lpstr>Wingdings</vt:lpstr>
      <vt:lpstr>ヒラギノ角ゴ Pro W3</vt:lpstr>
      <vt:lpstr>Standarddesign</vt:lpstr>
      <vt:lpstr>HERZ Armaturen 2019        </vt:lpstr>
      <vt:lpstr>Начиная с 1896 года</vt:lpstr>
      <vt:lpstr>Презентация PowerPoint</vt:lpstr>
      <vt:lpstr>Презентация PowerPoint</vt:lpstr>
      <vt:lpstr>Презентация PowerPoint</vt:lpstr>
      <vt:lpstr>Международная деятельность ГЕРЦ</vt:lpstr>
      <vt:lpstr>ГЕРЦ в цифрах</vt:lpstr>
      <vt:lpstr>Направления деятельности ГЕРЦ</vt:lpstr>
      <vt:lpstr>Заводы ГЕРЦ (арматура)</vt:lpstr>
      <vt:lpstr>Заводы ГЕРЦ (арматура)</vt:lpstr>
      <vt:lpstr>Заводы ГЕРЦ (котлы)</vt:lpstr>
      <vt:lpstr>Заводы ГЕРЦ (изоляция и упаковка)</vt:lpstr>
      <vt:lpstr>Презентация PowerPoint</vt:lpstr>
      <vt:lpstr>Презентация PowerPoint</vt:lpstr>
      <vt:lpstr>Презентация PowerPoint</vt:lpstr>
      <vt:lpstr>Современные задачи ОВК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Differential Pressure Controller (4002)</vt:lpstr>
      <vt:lpstr>Презентация PowerPoint</vt:lpstr>
      <vt:lpstr>Напольное отопление</vt:lpstr>
      <vt:lpstr>Презентация PowerPoint</vt:lpstr>
      <vt:lpstr>Презентация PowerPoint</vt:lpstr>
      <vt:lpstr>Презентация PowerPoint</vt:lpstr>
      <vt:lpstr>Панельно-лучистое отопление</vt:lpstr>
      <vt:lpstr>Охлаждение</vt:lpstr>
      <vt:lpstr>Презентация PowerPoint</vt:lpstr>
      <vt:lpstr>HerzCON</vt:lpstr>
      <vt:lpstr>HerzCON</vt:lpstr>
      <vt:lpstr>HerzCON</vt:lpstr>
      <vt:lpstr>HerzCON</vt:lpstr>
      <vt:lpstr>HerzCON</vt:lpstr>
      <vt:lpstr>HerzCON</vt:lpstr>
      <vt:lpstr>HerzCON</vt:lpstr>
      <vt:lpstr>HerzCON</vt:lpstr>
      <vt:lpstr>HerzCON</vt:lpstr>
      <vt:lpstr>HerzCON</vt:lpstr>
      <vt:lpstr>HerzCON</vt:lpstr>
      <vt:lpstr>HerzCON</vt:lpstr>
      <vt:lpstr>HerzCON</vt:lpstr>
      <vt:lpstr>HerzCON</vt:lpstr>
      <vt:lpstr>HerzCON</vt:lpstr>
      <vt:lpstr>HerzCON</vt:lpstr>
      <vt:lpstr>HerzCON</vt:lpstr>
      <vt:lpstr>HerzCON</vt:lpstr>
      <vt:lpstr>HerzCON</vt:lpstr>
      <vt:lpstr>HerzCON</vt:lpstr>
      <vt:lpstr>HerzCON</vt:lpstr>
      <vt:lpstr>How does it work?</vt:lpstr>
      <vt:lpstr>HerzCON</vt:lpstr>
      <vt:lpstr>HerzCON</vt:lpstr>
      <vt:lpstr>HerzCON</vt:lpstr>
      <vt:lpstr>HerzCON</vt:lpstr>
      <vt:lpstr>Выводы</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chutter</dc:creator>
  <cp:lastModifiedBy>user</cp:lastModifiedBy>
  <cp:revision>995</cp:revision>
  <dcterms:created xsi:type="dcterms:W3CDTF">2008-08-13T15:15:11Z</dcterms:created>
  <dcterms:modified xsi:type="dcterms:W3CDTF">2020-01-17T06:32:12Z</dcterms:modified>
</cp:coreProperties>
</file>