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68" r:id="rId4"/>
    <p:sldId id="275" r:id="rId5"/>
    <p:sldId id="269" r:id="rId6"/>
    <p:sldId id="259" r:id="rId7"/>
    <p:sldId id="260" r:id="rId8"/>
    <p:sldId id="262" r:id="rId9"/>
    <p:sldId id="270" r:id="rId10"/>
    <p:sldId id="272" r:id="rId11"/>
    <p:sldId id="273" r:id="rId12"/>
    <p:sldId id="274" r:id="rId13"/>
    <p:sldId id="281" r:id="rId14"/>
    <p:sldId id="261" r:id="rId15"/>
    <p:sldId id="263" r:id="rId16"/>
    <p:sldId id="264" r:id="rId17"/>
    <p:sldId id="266" r:id="rId18"/>
    <p:sldId id="278" r:id="rId19"/>
    <p:sldId id="280" r:id="rId20"/>
    <p:sldId id="276" r:id="rId21"/>
    <p:sldId id="279" r:id="rId22"/>
    <p:sldId id="277" r:id="rId23"/>
    <p:sldId id="284" r:id="rId24"/>
    <p:sldId id="285" r:id="rId25"/>
    <p:sldId id="286" r:id="rId26"/>
    <p:sldId id="287" r:id="rId27"/>
    <p:sldId id="282" r:id="rId28"/>
    <p:sldId id="283" r:id="rId29"/>
    <p:sldId id="288" r:id="rId30"/>
    <p:sldId id="289" r:id="rId31"/>
    <p:sldId id="290" r:id="rId32"/>
    <p:sldId id="291" r:id="rId33"/>
  </p:sldIdLst>
  <p:sldSz cx="9144000" cy="6858000" type="screen4x3"/>
  <p:notesSz cx="6797675" cy="9926638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73">
          <p15:clr>
            <a:srgbClr val="A4A3A4"/>
          </p15:clr>
        </p15:guide>
        <p15:guide id="2" pos="29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91E"/>
    <a:srgbClr val="6A6B6A"/>
    <a:srgbClr val="B8B8B8"/>
    <a:srgbClr val="2F5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sfarg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2" autoAdjust="0"/>
    <p:restoredTop sz="99397" autoAdjust="0"/>
  </p:normalViewPr>
  <p:slideViewPr>
    <p:cSldViewPr snapToGrid="0" snapToObjects="1" showGuides="1">
      <p:cViewPr varScale="1">
        <p:scale>
          <a:sx n="65" d="100"/>
          <a:sy n="65" d="100"/>
        </p:scale>
        <p:origin x="1920" y="60"/>
      </p:cViewPr>
      <p:guideLst>
        <p:guide orient="horz" pos="1173"/>
        <p:guide pos="29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-214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E2B88-398D-C744-AAC4-8B76D1CCBD86}" type="datetimeFigureOut">
              <a:rPr lang="nb-NO"/>
              <a:pPr/>
              <a:t>15.01.2020</a:t>
            </a:fld>
            <a:endParaRPr lang="nn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2F697-9B68-8B48-B2AF-4760C231B438}" type="slidenum">
              <a:rPr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25833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57532" y="2130427"/>
            <a:ext cx="7500668" cy="1397777"/>
          </a:xfrm>
        </p:spPr>
        <p:txBody>
          <a:bodyPr anchor="b" anchorCtr="0"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57532" y="3626329"/>
            <a:ext cx="7500668" cy="135111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lnSpc>
                <a:spcPts val="2580"/>
              </a:lnSpc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</a:t>
            </a:r>
            <a:r>
              <a:rPr lang="nb-NO" dirty="0" smtClean="0"/>
              <a:t>legge inn navn og avdeling</a:t>
            </a:r>
            <a:endParaRPr lang="nn-NO" dirty="0"/>
          </a:p>
        </p:txBody>
      </p:sp>
      <p:pic>
        <p:nvPicPr>
          <p:cNvPr id="9" name="Bild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36"/>
          <a:stretch/>
        </p:blipFill>
        <p:spPr>
          <a:xfrm>
            <a:off x="0" y="6249075"/>
            <a:ext cx="9144000" cy="60892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080826" y="-7046"/>
            <a:ext cx="2066306" cy="6030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787" y="662947"/>
            <a:ext cx="2188192" cy="315228"/>
          </a:xfrm>
          <a:prstGeom prst="rect">
            <a:avLst/>
          </a:prstGeom>
        </p:spPr>
      </p:pic>
      <p:sp>
        <p:nvSpPr>
          <p:cNvPr id="12" name="Right Triangle 1"/>
          <p:cNvSpPr/>
          <p:nvPr userDrawn="1"/>
        </p:nvSpPr>
        <p:spPr bwMode="auto">
          <a:xfrm rot="10800000">
            <a:off x="8229598" y="1581"/>
            <a:ext cx="629392" cy="1016371"/>
          </a:xfrm>
          <a:custGeom>
            <a:avLst/>
            <a:gdLst>
              <a:gd name="connsiteX0" fmla="*/ 0 w 1679352"/>
              <a:gd name="connsiteY0" fmla="*/ 2736304 h 2736304"/>
              <a:gd name="connsiteX1" fmla="*/ 0 w 1679352"/>
              <a:gd name="connsiteY1" fmla="*/ 0 h 2736304"/>
              <a:gd name="connsiteX2" fmla="*/ 1679352 w 1679352"/>
              <a:gd name="connsiteY2" fmla="*/ 2736304 h 2736304"/>
              <a:gd name="connsiteX3" fmla="*/ 0 w 1679352"/>
              <a:gd name="connsiteY3" fmla="*/ 2736304 h 2736304"/>
              <a:gd name="connsiteX0" fmla="*/ 1694468 w 1694468"/>
              <a:gd name="connsiteY0" fmla="*/ 2736304 h 2736304"/>
              <a:gd name="connsiteX1" fmla="*/ 1694468 w 1694468"/>
              <a:gd name="connsiteY1" fmla="*/ 0 h 2736304"/>
              <a:gd name="connsiteX2" fmla="*/ 0 w 1694468"/>
              <a:gd name="connsiteY2" fmla="*/ 2736304 h 2736304"/>
              <a:gd name="connsiteX3" fmla="*/ 1694468 w 1694468"/>
              <a:gd name="connsiteY3" fmla="*/ 2736304 h 273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4468" h="2736304">
                <a:moveTo>
                  <a:pt x="1694468" y="2736304"/>
                </a:moveTo>
                <a:lnTo>
                  <a:pt x="1694468" y="0"/>
                </a:lnTo>
                <a:lnTo>
                  <a:pt x="0" y="2736304"/>
                </a:lnTo>
                <a:lnTo>
                  <a:pt x="1694468" y="2736304"/>
                </a:lnTo>
                <a:close/>
              </a:path>
            </a:pathLst>
          </a:custGeom>
          <a:solidFill>
            <a:srgbClr val="F4991E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5600" b="0" i="0" u="none" strike="noStrike" cap="none" normalizeH="0" baseline="0" dirty="0"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-3" y="662947"/>
            <a:ext cx="481016" cy="8006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6"/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95"/>
          <a:stretch/>
        </p:blipFill>
        <p:spPr>
          <a:xfrm>
            <a:off x="-8626" y="6240450"/>
            <a:ext cx="9164171" cy="617546"/>
          </a:xfrm>
          <a:prstGeom prst="rect">
            <a:avLst/>
          </a:prstGeom>
        </p:spPr>
      </p:pic>
      <p:sp>
        <p:nvSpPr>
          <p:cNvPr id="10" name="Rounded Rectangle 9"/>
          <p:cNvSpPr/>
          <p:nvPr userDrawn="1"/>
        </p:nvSpPr>
        <p:spPr>
          <a:xfrm>
            <a:off x="8861418" y="6332025"/>
            <a:ext cx="455107" cy="21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n>
                <a:noFill/>
              </a:ln>
            </a:endParaRPr>
          </a:p>
        </p:txBody>
      </p:sp>
      <p:sp>
        <p:nvSpPr>
          <p:cNvPr id="11" name="Plassholder for lysbildenummer 5"/>
          <p:cNvSpPr txBox="1">
            <a:spLocks/>
          </p:cNvSpPr>
          <p:nvPr userDrawn="1"/>
        </p:nvSpPr>
        <p:spPr>
          <a:xfrm>
            <a:off x="8715154" y="6250854"/>
            <a:ext cx="449017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FD1432-5836-D849-9A6B-5E944900354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785668"/>
            <a:ext cx="8229600" cy="43649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3816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multiconsult_faglan#11223E8.eps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652"/>
          <a:stretch/>
        </p:blipFill>
        <p:spPr>
          <a:xfrm>
            <a:off x="0" y="6128312"/>
            <a:ext cx="9155545" cy="729688"/>
          </a:xfrm>
          <a:prstGeom prst="rect">
            <a:avLst/>
          </a:prstGeom>
        </p:spPr>
      </p:pic>
      <p:sp>
        <p:nvSpPr>
          <p:cNvPr id="13" name="Rounded Rectangle 10"/>
          <p:cNvSpPr/>
          <p:nvPr userDrawn="1"/>
        </p:nvSpPr>
        <p:spPr>
          <a:xfrm>
            <a:off x="8861418" y="6332025"/>
            <a:ext cx="455107" cy="21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n>
                <a:noFill/>
              </a:ln>
            </a:endParaRPr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715154" y="6250854"/>
            <a:ext cx="449017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FD1432-5836-D849-9A6B-5E944900354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770692"/>
            <a:ext cx="3959525" cy="42951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1"/>
          </p:nvPr>
        </p:nvSpPr>
        <p:spPr>
          <a:xfrm>
            <a:off x="4718050" y="1777042"/>
            <a:ext cx="3959525" cy="42951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6792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768416"/>
            <a:ext cx="3959226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</a:defRPr>
            </a:lvl1pPr>
            <a:lvl2pPr marL="0" indent="0">
              <a:buNone/>
              <a:defRPr/>
            </a:lvl2pPr>
            <a:lvl3pPr marL="266700" indent="0">
              <a:buNone/>
              <a:defRPr/>
            </a:lvl3pPr>
            <a:lvl4pPr marL="534988" indent="0">
              <a:buNone/>
              <a:defRPr/>
            </a:lvl4pPr>
            <a:lvl5pPr marL="715963" indent="0">
              <a:buNone/>
              <a:defRPr/>
            </a:lvl5pPr>
          </a:lstStyle>
          <a:p>
            <a:pPr lvl="0"/>
            <a:r>
              <a:rPr lang="nb-NO" dirty="0" smtClean="0"/>
              <a:t>Klikk for heading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718050" y="1768416"/>
            <a:ext cx="3960910" cy="4763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nb-NO" dirty="0" smtClean="0"/>
              <a:t>Klikk for heading</a:t>
            </a:r>
            <a:endParaRPr lang="nb-NO" dirty="0"/>
          </a:p>
        </p:txBody>
      </p:sp>
      <p:pic>
        <p:nvPicPr>
          <p:cNvPr id="13" name="Bilde 12" descr="multiconsult_faglan#11223E8.eps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652"/>
          <a:stretch/>
        </p:blipFill>
        <p:spPr>
          <a:xfrm>
            <a:off x="0" y="6128312"/>
            <a:ext cx="9155545" cy="729688"/>
          </a:xfrm>
          <a:prstGeom prst="rect">
            <a:avLst/>
          </a:prstGeom>
        </p:spPr>
      </p:pic>
      <p:sp>
        <p:nvSpPr>
          <p:cNvPr id="14" name="Rounded Rectangle 10"/>
          <p:cNvSpPr/>
          <p:nvPr userDrawn="1"/>
        </p:nvSpPr>
        <p:spPr>
          <a:xfrm>
            <a:off x="8861418" y="6332025"/>
            <a:ext cx="455107" cy="21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n>
                <a:noFill/>
              </a:ln>
            </a:endParaRPr>
          </a:p>
        </p:txBody>
      </p:sp>
      <p:sp>
        <p:nvSpPr>
          <p:cNvPr id="15" name="Plassholder for lysbildenummer 5"/>
          <p:cNvSpPr txBox="1">
            <a:spLocks/>
          </p:cNvSpPr>
          <p:nvPr userDrawn="1"/>
        </p:nvSpPr>
        <p:spPr>
          <a:xfrm>
            <a:off x="8715154" y="6250854"/>
            <a:ext cx="449017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FD1432-5836-D849-9A6B-5E944900354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2293938"/>
            <a:ext cx="3959525" cy="3771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5"/>
          </p:nvPr>
        </p:nvSpPr>
        <p:spPr>
          <a:xfrm>
            <a:off x="4718050" y="2293938"/>
            <a:ext cx="3959525" cy="3771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4788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ÅBILDER OP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/>
          <p:cNvSpPr>
            <a:spLocks noGrp="1"/>
          </p:cNvSpPr>
          <p:nvPr>
            <p:ph type="pic" sz="quarter" idx="13"/>
          </p:nvPr>
        </p:nvSpPr>
        <p:spPr>
          <a:xfrm>
            <a:off x="6607834" y="2300187"/>
            <a:ext cx="2066689" cy="1744803"/>
          </a:xfrm>
          <a:prstGeom prst="rect">
            <a:avLst/>
          </a:prstGeom>
          <a:ln w="0">
            <a:noFill/>
          </a:ln>
          <a:effectLst>
            <a:outerShdw blurRad="292100" dist="1397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nb-NO" dirty="0"/>
          </a:p>
        </p:txBody>
      </p:sp>
      <p:sp>
        <p:nvSpPr>
          <p:cNvPr id="14" name="Plassholder for bilde 12"/>
          <p:cNvSpPr>
            <a:spLocks noGrp="1"/>
          </p:cNvSpPr>
          <p:nvPr>
            <p:ph type="pic" sz="quarter" idx="14"/>
          </p:nvPr>
        </p:nvSpPr>
        <p:spPr>
          <a:xfrm>
            <a:off x="6607206" y="4313208"/>
            <a:ext cx="2067317" cy="1745333"/>
          </a:xfrm>
          <a:prstGeom prst="rect">
            <a:avLst/>
          </a:prstGeom>
          <a:ln w="12700">
            <a:noFill/>
          </a:ln>
          <a:effectLst>
            <a:outerShdw blurRad="292100" dist="1397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nb-NO" dirty="0"/>
          </a:p>
        </p:txBody>
      </p:sp>
      <p:pic>
        <p:nvPicPr>
          <p:cNvPr id="9" name="Bilde 8" descr="multiconsult_faglan#11223E8.eps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652"/>
          <a:stretch/>
        </p:blipFill>
        <p:spPr>
          <a:xfrm>
            <a:off x="0" y="6128312"/>
            <a:ext cx="9155545" cy="729688"/>
          </a:xfrm>
          <a:prstGeom prst="rect">
            <a:avLst/>
          </a:prstGeom>
        </p:spPr>
      </p:pic>
      <p:sp>
        <p:nvSpPr>
          <p:cNvPr id="11" name="Rounded Rectangle 10"/>
          <p:cNvSpPr/>
          <p:nvPr userDrawn="1"/>
        </p:nvSpPr>
        <p:spPr>
          <a:xfrm>
            <a:off x="8861418" y="6332025"/>
            <a:ext cx="455107" cy="21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n>
                <a:noFill/>
              </a:ln>
            </a:endParaRPr>
          </a:p>
        </p:txBody>
      </p:sp>
      <p:sp>
        <p:nvSpPr>
          <p:cNvPr id="12" name="Plassholder for lysbildenummer 5"/>
          <p:cNvSpPr txBox="1">
            <a:spLocks/>
          </p:cNvSpPr>
          <p:nvPr userDrawn="1"/>
        </p:nvSpPr>
        <p:spPr>
          <a:xfrm>
            <a:off x="8715154" y="6250854"/>
            <a:ext cx="449017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FD1432-5836-D849-9A6B-5E944900354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854200"/>
            <a:ext cx="5874589" cy="4217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ÅBILDER N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465826" y="4561048"/>
            <a:ext cx="1664899" cy="1498409"/>
          </a:xfrm>
          <a:prstGeom prst="rect">
            <a:avLst/>
          </a:prstGeom>
          <a:ln w="12700">
            <a:noFill/>
          </a:ln>
          <a:effectLst>
            <a:outerShdw blurRad="292100" dist="139700" dir="2700000" sx="95000" sy="95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nb-NO" dirty="0">
                <a:effectLst>
                  <a:outerShdw blurRad="292100" dist="139700" dir="2700000" algn="tl" rotWithShape="0">
                    <a:prstClr val="black">
                      <a:alpha val="65000"/>
                    </a:prstClr>
                  </a:outerShdw>
                </a:effectLst>
              </a:defRPr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nb-NO" dirty="0"/>
          </a:p>
        </p:txBody>
      </p:sp>
      <p:sp>
        <p:nvSpPr>
          <p:cNvPr id="10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2360873" y="4556438"/>
            <a:ext cx="1670023" cy="1503020"/>
          </a:xfrm>
          <a:prstGeom prst="rect">
            <a:avLst/>
          </a:prstGeom>
          <a:ln w="12700">
            <a:noFill/>
          </a:ln>
          <a:effectLst>
            <a:outerShdw blurRad="292100" dist="139700" dir="2700000" sx="95000" sy="95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nb-NO" dirty="0">
                <a:effectLst>
                  <a:outerShdw blurRad="292100" dist="139700" dir="2700000" algn="tl" rotWithShape="0">
                    <a:prstClr val="black">
                      <a:alpha val="65000"/>
                    </a:prstClr>
                  </a:outerShdw>
                </a:effectLst>
              </a:defRPr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nb-NO" dirty="0"/>
          </a:p>
        </p:txBody>
      </p:sp>
      <p:sp>
        <p:nvSpPr>
          <p:cNvPr id="11" name="Plassholder for bilde 8"/>
          <p:cNvSpPr>
            <a:spLocks noGrp="1"/>
          </p:cNvSpPr>
          <p:nvPr>
            <p:ph type="pic" sz="quarter" idx="14"/>
          </p:nvPr>
        </p:nvSpPr>
        <p:spPr>
          <a:xfrm>
            <a:off x="4261044" y="4558030"/>
            <a:ext cx="1668253" cy="1501427"/>
          </a:xfrm>
          <a:prstGeom prst="rect">
            <a:avLst/>
          </a:prstGeom>
          <a:ln w="12700">
            <a:noFill/>
          </a:ln>
          <a:effectLst>
            <a:outerShdw blurRad="292100" dist="139700" dir="2700000" sx="95000" sy="95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nb-NO" dirty="0">
                <a:effectLst>
                  <a:outerShdw blurRad="292100" dist="139700" dir="2700000" algn="tl" rotWithShape="0">
                    <a:prstClr val="black">
                      <a:alpha val="65000"/>
                    </a:prstClr>
                  </a:outerShdw>
                </a:effectLst>
              </a:defRPr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nb-NO" dirty="0"/>
          </a:p>
        </p:txBody>
      </p:sp>
      <p:sp>
        <p:nvSpPr>
          <p:cNvPr id="12" name="Plassholder for bilde 8"/>
          <p:cNvSpPr>
            <a:spLocks noGrp="1"/>
          </p:cNvSpPr>
          <p:nvPr>
            <p:ph type="pic" sz="quarter" idx="15"/>
          </p:nvPr>
        </p:nvSpPr>
        <p:spPr>
          <a:xfrm>
            <a:off x="6159446" y="4553420"/>
            <a:ext cx="1673376" cy="1506038"/>
          </a:xfrm>
          <a:prstGeom prst="rect">
            <a:avLst/>
          </a:prstGeom>
          <a:ln w="12700">
            <a:noFill/>
          </a:ln>
          <a:effectLst>
            <a:outerShdw blurRad="292100" dist="139700" dir="2700000" sx="95000" sy="95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nb-NO" dirty="0">
                <a:effectLst>
                  <a:outerShdw blurRad="292100" dist="139700" dir="2700000" algn="tl" rotWithShape="0">
                    <a:prstClr val="black">
                      <a:alpha val="65000"/>
                    </a:prstClr>
                  </a:outerShdw>
                </a:effectLst>
              </a:defRPr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nb-NO" dirty="0"/>
          </a:p>
        </p:txBody>
      </p:sp>
      <p:pic>
        <p:nvPicPr>
          <p:cNvPr id="13" name="Bilde 12" descr="multiconsult_faglan#11223E8.eps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652"/>
          <a:stretch/>
        </p:blipFill>
        <p:spPr>
          <a:xfrm>
            <a:off x="0" y="6128312"/>
            <a:ext cx="9155545" cy="729688"/>
          </a:xfrm>
          <a:prstGeom prst="rect">
            <a:avLst/>
          </a:prstGeom>
        </p:spPr>
      </p:pic>
      <p:sp>
        <p:nvSpPr>
          <p:cNvPr id="14" name="Rounded Rectangle 13"/>
          <p:cNvSpPr/>
          <p:nvPr userDrawn="1"/>
        </p:nvSpPr>
        <p:spPr>
          <a:xfrm>
            <a:off x="8861418" y="6332025"/>
            <a:ext cx="455107" cy="21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n>
                <a:noFill/>
              </a:ln>
            </a:endParaRPr>
          </a:p>
        </p:txBody>
      </p:sp>
      <p:sp>
        <p:nvSpPr>
          <p:cNvPr id="15" name="Plassholder for lysbildenummer 5"/>
          <p:cNvSpPr txBox="1">
            <a:spLocks/>
          </p:cNvSpPr>
          <p:nvPr userDrawn="1"/>
        </p:nvSpPr>
        <p:spPr>
          <a:xfrm>
            <a:off x="8715154" y="6250854"/>
            <a:ext cx="449017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FD1432-5836-D849-9A6B-5E944900354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854200"/>
            <a:ext cx="8229600" cy="25970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47137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457200" y="1847850"/>
            <a:ext cx="8229600" cy="4217988"/>
          </a:xfrm>
          <a:prstGeom prst="rect">
            <a:avLst/>
          </a:prstGeom>
          <a:noFill/>
          <a:ln w="12700">
            <a:noFill/>
          </a:ln>
          <a:effectLst>
            <a:outerShdw blurRad="292100" dist="1397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nb-NO" dirty="0">
                <a:noFill/>
                <a:effectLst>
                  <a:outerShdw blurRad="292100" dist="139700" dir="2700000" sx="95000" sy="950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nb-NO" dirty="0"/>
          </a:p>
        </p:txBody>
      </p:sp>
      <p:pic>
        <p:nvPicPr>
          <p:cNvPr id="6" name="Bilde 5" descr="multiconsult_faglan#11223E8.eps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652"/>
          <a:stretch/>
        </p:blipFill>
        <p:spPr>
          <a:xfrm>
            <a:off x="0" y="6128312"/>
            <a:ext cx="9155545" cy="729688"/>
          </a:xfrm>
          <a:prstGeom prst="rect">
            <a:avLst/>
          </a:prstGeom>
        </p:spPr>
      </p:pic>
      <p:sp>
        <p:nvSpPr>
          <p:cNvPr id="8" name="Plassholder for lysbildenummer 5"/>
          <p:cNvSpPr txBox="1">
            <a:spLocks/>
          </p:cNvSpPr>
          <p:nvPr userDrawn="1"/>
        </p:nvSpPr>
        <p:spPr>
          <a:xfrm>
            <a:off x="8715154" y="6311236"/>
            <a:ext cx="449017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8861418" y="6332025"/>
            <a:ext cx="455107" cy="21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n>
                <a:noFill/>
              </a:ln>
            </a:endParaRPr>
          </a:p>
        </p:txBody>
      </p:sp>
      <p:sp>
        <p:nvSpPr>
          <p:cNvPr id="10" name="Plassholder for lysbildenummer 5"/>
          <p:cNvSpPr txBox="1">
            <a:spLocks/>
          </p:cNvSpPr>
          <p:nvPr userDrawn="1"/>
        </p:nvSpPr>
        <p:spPr>
          <a:xfrm>
            <a:off x="8715154" y="6250854"/>
            <a:ext cx="449017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FD1432-5836-D849-9A6B-5E944900354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7492999" y="6119025"/>
            <a:ext cx="1202871" cy="365125"/>
          </a:xfrm>
          <a:prstGeom prst="rect">
            <a:avLst/>
          </a:prstGeom>
        </p:spPr>
        <p:txBody>
          <a:bodyPr/>
          <a:lstStyle/>
          <a:p>
            <a:fld id="{A9FD1432-5836-D849-9A6B-5E9449003542}" type="slidenum">
              <a:rPr/>
              <a:pPr/>
              <a:t>‹#›</a:t>
            </a:fld>
            <a:endParaRPr lang="nn-NO" dirty="0"/>
          </a:p>
        </p:txBody>
      </p:sp>
      <p:sp>
        <p:nvSpPr>
          <p:cNvPr id="2" name="Rektangel 1"/>
          <p:cNvSpPr/>
          <p:nvPr userDrawn="1"/>
        </p:nvSpPr>
        <p:spPr>
          <a:xfrm>
            <a:off x="0" y="5867401"/>
            <a:ext cx="9144000" cy="105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>
          <a:xfrm>
            <a:off x="465138" y="819509"/>
            <a:ext cx="8230732" cy="5698768"/>
          </a:xfrm>
          <a:prstGeom prst="rect">
            <a:avLst/>
          </a:prstGeom>
          <a:ln w="12700">
            <a:noFill/>
          </a:ln>
          <a:effectLst>
            <a:outerShdw blurRad="292100" dist="1397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nb-NO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771829"/>
            <a:ext cx="8229600" cy="901696"/>
          </a:xfrm>
          <a:prstGeom prst="rect">
            <a:avLst/>
          </a:prstGeom>
        </p:spPr>
        <p:txBody>
          <a:bodyPr vert="horz" lIns="0" tIns="0" rIns="0" bIns="45720" rtlCol="0" anchor="t" anchorCtr="0">
            <a:normAutofit/>
          </a:bodyPr>
          <a:lstStyle/>
          <a:p>
            <a:r>
              <a:rPr lang="nb-NO" dirty="0" smtClean="0"/>
              <a:t>Klikk for å redigere tittelstil </a:t>
            </a:r>
            <a:br>
              <a:rPr lang="nb-NO" dirty="0" smtClean="0"/>
            </a:br>
            <a:r>
              <a:rPr lang="nb-NO" dirty="0" smtClean="0"/>
              <a:t>som noen ganger kan gå over to linjer</a:t>
            </a:r>
            <a:endParaRPr lang="nn-NO" dirty="0"/>
          </a:p>
        </p:txBody>
      </p:sp>
      <p:sp>
        <p:nvSpPr>
          <p:cNvPr id="7" name="TextBox 6"/>
          <p:cNvSpPr txBox="1"/>
          <p:nvPr/>
        </p:nvSpPr>
        <p:spPr>
          <a:xfrm>
            <a:off x="6249725" y="286247"/>
            <a:ext cx="2437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400" b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multiconsult.no</a:t>
            </a:r>
            <a:endParaRPr lang="nb-NO" sz="1400" b="0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751159"/>
            <a:ext cx="8229600" cy="440729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10" name="Right Triangle 1"/>
          <p:cNvSpPr/>
          <p:nvPr/>
        </p:nvSpPr>
        <p:spPr bwMode="auto">
          <a:xfrm rot="10800000">
            <a:off x="-1" y="702821"/>
            <a:ext cx="368135" cy="594481"/>
          </a:xfrm>
          <a:custGeom>
            <a:avLst/>
            <a:gdLst>
              <a:gd name="connsiteX0" fmla="*/ 0 w 1679352"/>
              <a:gd name="connsiteY0" fmla="*/ 2736304 h 2736304"/>
              <a:gd name="connsiteX1" fmla="*/ 0 w 1679352"/>
              <a:gd name="connsiteY1" fmla="*/ 0 h 2736304"/>
              <a:gd name="connsiteX2" fmla="*/ 1679352 w 1679352"/>
              <a:gd name="connsiteY2" fmla="*/ 2736304 h 2736304"/>
              <a:gd name="connsiteX3" fmla="*/ 0 w 1679352"/>
              <a:gd name="connsiteY3" fmla="*/ 2736304 h 2736304"/>
              <a:gd name="connsiteX0" fmla="*/ 1694468 w 1694468"/>
              <a:gd name="connsiteY0" fmla="*/ 2736304 h 2736304"/>
              <a:gd name="connsiteX1" fmla="*/ 1694468 w 1694468"/>
              <a:gd name="connsiteY1" fmla="*/ 0 h 2736304"/>
              <a:gd name="connsiteX2" fmla="*/ 0 w 1694468"/>
              <a:gd name="connsiteY2" fmla="*/ 2736304 h 2736304"/>
              <a:gd name="connsiteX3" fmla="*/ 1694468 w 1694468"/>
              <a:gd name="connsiteY3" fmla="*/ 2736304 h 273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4468" h="2736304">
                <a:moveTo>
                  <a:pt x="1694468" y="2736304"/>
                </a:moveTo>
                <a:lnTo>
                  <a:pt x="1694468" y="0"/>
                </a:lnTo>
                <a:lnTo>
                  <a:pt x="0" y="2736304"/>
                </a:lnTo>
                <a:lnTo>
                  <a:pt x="1694468" y="2736304"/>
                </a:lnTo>
                <a:close/>
              </a:path>
            </a:pathLst>
          </a:custGeom>
          <a:solidFill>
            <a:srgbClr val="F4991E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5600" b="0" i="0" u="none" strike="noStrike" cap="none" normalizeH="0" baseline="0" dirty="0"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8" r:id="rId3"/>
    <p:sldLayoutId id="2147483659" r:id="rId4"/>
    <p:sldLayoutId id="2147483650" r:id="rId5"/>
    <p:sldLayoutId id="2147483657" r:id="rId6"/>
    <p:sldLayoutId id="2147483654" r:id="rId7"/>
    <p:sldLayoutId id="2147483655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b="1" kern="1200" spc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F4991E"/>
        </a:buClr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449263" indent="-269875" algn="l" defTabSz="457200" rtl="0" eaLnBrk="1" latinLnBrk="0" hangingPunct="1">
        <a:spcBef>
          <a:spcPts val="300"/>
        </a:spcBef>
        <a:buClr>
          <a:srgbClr val="F4991E"/>
        </a:buClr>
        <a:buFont typeface="Courier New" panose="02070309020205020404" pitchFamily="49" charset="0"/>
        <a:buChar char="­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627063" indent="-179388" algn="l" defTabSz="457200" rtl="0" eaLnBrk="1" latinLnBrk="0" hangingPunct="1">
        <a:spcBef>
          <a:spcPts val="300"/>
        </a:spcBef>
        <a:buClr>
          <a:srgbClr val="F4991E"/>
        </a:buClr>
        <a:buFont typeface="Wingdings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804863" indent="-179388" algn="l" defTabSz="457200" rtl="0" eaLnBrk="1" latinLnBrk="0" hangingPunct="1">
        <a:spcBef>
          <a:spcPts val="200"/>
        </a:spcBef>
        <a:buClr>
          <a:srgbClr val="F4991E"/>
        </a:buClr>
        <a:buFont typeface="Calibri" pitchFamily="34" charset="0"/>
        <a:buChar char="»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984250" indent="-179388" algn="l" defTabSz="439738" rtl="0" eaLnBrk="1" latinLnBrk="0" hangingPunct="1">
        <a:spcBef>
          <a:spcPts val="200"/>
        </a:spcBef>
        <a:buClr>
          <a:srgbClr val="F4991E"/>
        </a:buClr>
        <a:buFont typeface="Arial" pitchFamily="34" charset="0"/>
        <a:buChar char="•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1461600" indent="-2520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tabLst/>
        <a:defRPr sz="1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gert.nielsen@multiconsult.n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b.gov/assets/1/19/final_CSB_CaseStudy_Millard_0114_0543PM.pdf" TargetMode="External"/><Relationship Id="rId2" Type="http://schemas.openxmlformats.org/officeDocument/2006/relationships/hyperlink" Target="https://www.youtube.com/watch?v=_icf-5uoZb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44381" y="1493519"/>
            <a:ext cx="8455231" cy="2505006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БЕЗОПАСНОСТЬ ХОЛОДИЛЬНЫХ СИСТЕМ И ГОТОВНОСТЬ К ЧРЕЗВЫЧАЙНЫМ СИТУАЦИЯМ В СЛУЧАЕ ОПАСНОСТЕЙ - ВОПРОС УПРАВЛЕНИЯ И ПРОЕКТИРОВКИ 	</a:t>
            </a:r>
            <a:br>
              <a:rPr lang="ru-RU" sz="2800" dirty="0" smtClean="0"/>
            </a:br>
            <a:r>
              <a:rPr lang="en-GB" sz="2800" cap="all" dirty="0" smtClean="0"/>
              <a:t> </a:t>
            </a:r>
            <a:r>
              <a:rPr lang="en-GB" sz="3600" cap="all" dirty="0"/>
              <a:t/>
            </a:r>
            <a:br>
              <a:rPr lang="en-GB" sz="3600" cap="all" dirty="0"/>
            </a:br>
            <a:r>
              <a:rPr lang="en-GB" sz="2400" cap="all" dirty="0" smtClean="0"/>
              <a:t>ГЕРТ </a:t>
            </a:r>
            <a:r>
              <a:rPr lang="en-GB" sz="2400" cap="all" dirty="0" err="1" smtClean="0"/>
              <a:t>НиЛЬСЕН</a:t>
            </a:r>
            <a:r>
              <a:rPr lang="nb-NO" sz="2400" dirty="0" smtClean="0"/>
              <a:t>, </a:t>
            </a:r>
            <a:r>
              <a:rPr lang="en-GB" sz="2400" dirty="0" smtClean="0"/>
              <a:t>Multiconsult A/S, </a:t>
            </a:r>
            <a:r>
              <a:rPr lang="en-GB" sz="2400" dirty="0" err="1" smtClean="0"/>
              <a:t>Норвегия</a:t>
            </a:r>
            <a:r>
              <a:rPr lang="nb-NO" sz="2400" dirty="0"/>
              <a:t/>
            </a:r>
            <a:br>
              <a:rPr lang="nb-NO" sz="2400" dirty="0"/>
            </a:br>
            <a:r>
              <a:rPr lang="en-GB" sz="2400" u="sng" dirty="0">
                <a:hlinkClick r:id="rId2"/>
              </a:rPr>
              <a:t>gert.nielsen@multiconsult.no</a:t>
            </a:r>
            <a:endParaRPr lang="nb-NO" sz="24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44380" y="5876553"/>
            <a:ext cx="8455230" cy="512319"/>
          </a:xfrm>
        </p:spPr>
        <p:txBody>
          <a:bodyPr>
            <a:noAutofit/>
          </a:bodyPr>
          <a:lstStyle/>
          <a:p>
            <a:pPr algn="ctr"/>
            <a:r>
              <a:rPr lang="en-US" sz="2000" dirty="0" err="1" smtClean="0"/>
              <a:t>Ежегодная</a:t>
            </a:r>
            <a:r>
              <a:rPr lang="en-US" sz="2000" dirty="0" smtClean="0"/>
              <a:t> </a:t>
            </a:r>
            <a:r>
              <a:rPr lang="en-US" sz="2000" dirty="0" err="1" smtClean="0"/>
              <a:t>встреча</a:t>
            </a:r>
            <a:r>
              <a:rPr lang="en-US" sz="2000" dirty="0" smtClean="0"/>
              <a:t> </a:t>
            </a:r>
            <a:r>
              <a:rPr lang="en-US" sz="2000" dirty="0" err="1" smtClean="0"/>
              <a:t>Региональной</a:t>
            </a:r>
            <a:r>
              <a:rPr lang="en-US" sz="2000" dirty="0" smtClean="0"/>
              <a:t> </a:t>
            </a:r>
            <a:r>
              <a:rPr lang="en-US" sz="2000" dirty="0" err="1" smtClean="0"/>
              <a:t>озоновой</a:t>
            </a:r>
            <a:r>
              <a:rPr lang="en-US" sz="2000" dirty="0" smtClean="0"/>
              <a:t> </a:t>
            </a:r>
            <a:r>
              <a:rPr lang="en-US" sz="2000" dirty="0" err="1" smtClean="0"/>
              <a:t>сети</a:t>
            </a:r>
            <a:r>
              <a:rPr lang="en-US" sz="2000" dirty="0" smtClean="0"/>
              <a:t> </a:t>
            </a:r>
            <a:r>
              <a:rPr lang="en-US" sz="2000" dirty="0" err="1" smtClean="0"/>
              <a:t>Европы</a:t>
            </a:r>
            <a:r>
              <a:rPr lang="en-US" sz="2000" dirty="0" smtClean="0"/>
              <a:t> и </a:t>
            </a:r>
            <a:r>
              <a:rPr lang="en-US" sz="2000" dirty="0" err="1" smtClean="0"/>
              <a:t>Центральной</a:t>
            </a:r>
            <a:r>
              <a:rPr lang="en-US" sz="2000" dirty="0" smtClean="0"/>
              <a:t> </a:t>
            </a:r>
            <a:r>
              <a:rPr lang="en-US" sz="2000" dirty="0" err="1" smtClean="0"/>
              <a:t>Азии</a:t>
            </a:r>
            <a:r>
              <a:rPr lang="en-US" sz="2000" dirty="0" smtClean="0"/>
              <a:t> </a:t>
            </a:r>
            <a:r>
              <a:rPr lang="en-US" sz="2000" dirty="0" err="1" smtClean="0"/>
              <a:t>Ереван</a:t>
            </a:r>
            <a:r>
              <a:rPr lang="en-US" sz="2000" dirty="0" smtClean="0"/>
              <a:t>, Армения,26-28 </a:t>
            </a:r>
            <a:r>
              <a:rPr lang="en-US" sz="2000" dirty="0" err="1" smtClean="0"/>
              <a:t>мая</a:t>
            </a:r>
            <a:r>
              <a:rPr lang="en-US" sz="2000" dirty="0" smtClean="0"/>
              <a:t> 2015 </a:t>
            </a:r>
            <a:r>
              <a:rPr lang="en-US" sz="2000" dirty="0" err="1" smtClean="0"/>
              <a:t>года</a:t>
            </a:r>
            <a:endParaRPr lang="nb-NO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70" y="4667413"/>
            <a:ext cx="7408259" cy="99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8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От</a:t>
            </a:r>
            <a:r>
              <a:rPr lang="en-GB" dirty="0" smtClean="0"/>
              <a:t> </a:t>
            </a:r>
            <a:r>
              <a:rPr lang="en-GB" dirty="0" err="1" smtClean="0"/>
              <a:t>происшествия</a:t>
            </a:r>
            <a:r>
              <a:rPr lang="en-GB" dirty="0" smtClean="0"/>
              <a:t> к </a:t>
            </a:r>
            <a:r>
              <a:rPr lang="en-GB" dirty="0" err="1" smtClean="0"/>
              <a:t>несчастному</a:t>
            </a:r>
            <a:r>
              <a:rPr lang="en-GB" dirty="0" smtClean="0"/>
              <a:t> </a:t>
            </a:r>
            <a:r>
              <a:rPr lang="en-GB" dirty="0" err="1" smtClean="0"/>
              <a:t>случаю</a:t>
            </a:r>
            <a:r>
              <a:rPr lang="en-GB" dirty="0" smtClean="0"/>
              <a:t>. </a:t>
            </a:r>
            <a:r>
              <a:rPr lang="en-GB" dirty="0" err="1" smtClean="0"/>
              <a:t>Что</a:t>
            </a:r>
            <a:r>
              <a:rPr lang="en-GB" dirty="0" smtClean="0"/>
              <a:t> </a:t>
            </a:r>
            <a:r>
              <a:rPr lang="en-GB" dirty="0" err="1" smtClean="0"/>
              <a:t>произошло</a:t>
            </a:r>
            <a:r>
              <a:rPr lang="en-GB" dirty="0" smtClean="0"/>
              <a:t>? </a:t>
            </a:r>
            <a:r>
              <a:rPr lang="en-GB" dirty="0" err="1" smtClean="0"/>
              <a:t>Происшествие</a:t>
            </a:r>
            <a:r>
              <a:rPr lang="en-GB" dirty="0" smtClean="0"/>
              <a:t> 1 </a:t>
            </a:r>
            <a:br>
              <a:rPr lang="en-GB" dirty="0" smtClean="0"/>
            </a:br>
            <a:r>
              <a:rPr lang="en-GB" sz="2200" dirty="0" err="1" smtClean="0"/>
              <a:t>Описано</a:t>
            </a:r>
            <a:r>
              <a:rPr lang="en-GB" sz="2200" dirty="0" smtClean="0"/>
              <a:t> </a:t>
            </a:r>
            <a:r>
              <a:rPr lang="en-GB" sz="2200" dirty="0" err="1" smtClean="0"/>
              <a:t>доктором</a:t>
            </a:r>
            <a:r>
              <a:rPr lang="en-GB" sz="2200" dirty="0" smtClean="0"/>
              <a:t> </a:t>
            </a:r>
            <a:r>
              <a:rPr lang="en-GB" sz="2200" dirty="0" err="1" smtClean="0"/>
              <a:t>Энди</a:t>
            </a:r>
            <a:r>
              <a:rPr lang="en-GB" sz="2200" dirty="0" smtClean="0"/>
              <a:t> </a:t>
            </a:r>
            <a:r>
              <a:rPr lang="en-GB" sz="2200" dirty="0" err="1" smtClean="0"/>
              <a:t>Пеарсон</a:t>
            </a:r>
            <a:r>
              <a:rPr lang="en-GB" sz="2200" dirty="0" smtClean="0"/>
              <a:t> в </a:t>
            </a:r>
            <a:r>
              <a:rPr lang="en-GB" sz="2200" dirty="0" err="1" smtClean="0"/>
              <a:t>Охриде</a:t>
            </a:r>
            <a:r>
              <a:rPr lang="en-GB" sz="2200" dirty="0" smtClean="0"/>
              <a:t>, БЮР </a:t>
            </a:r>
            <a:r>
              <a:rPr lang="en-GB" sz="2200" dirty="0" err="1" smtClean="0"/>
              <a:t>Македонии</a:t>
            </a:r>
            <a:r>
              <a:rPr lang="en-GB" sz="2200" dirty="0" smtClean="0"/>
              <a:t>, 2013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Undertittel 2"/>
          <p:cNvSpPr txBox="1">
            <a:spLocks/>
          </p:cNvSpPr>
          <p:nvPr/>
        </p:nvSpPr>
        <p:spPr>
          <a:xfrm>
            <a:off x="1353783" y="6329547"/>
            <a:ext cx="6424542" cy="320635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39738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nb-NO" sz="1200" dirty="0"/>
          </a:p>
        </p:txBody>
      </p:sp>
      <p:sp>
        <p:nvSpPr>
          <p:cNvPr id="6" name="Undertittel 2"/>
          <p:cNvSpPr txBox="1">
            <a:spLocks/>
          </p:cNvSpPr>
          <p:nvPr/>
        </p:nvSpPr>
        <p:spPr>
          <a:xfrm>
            <a:off x="338439" y="6381387"/>
            <a:ext cx="8455230" cy="51231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39738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/>
              <a:t>Annual meeting of the Regional Ozone Network for Europe &amp; Central Asia Yerevan, Armenia, 26-28 May 2015</a:t>
            </a:r>
            <a:endParaRPr lang="nb-NO" sz="1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GB" sz="1800" dirty="0" smtClean="0"/>
          </a:p>
          <a:p>
            <a:r>
              <a:rPr lang="en-GB" sz="1800" dirty="0" err="1" smtClean="0"/>
              <a:t>Оператор</a:t>
            </a:r>
            <a:r>
              <a:rPr lang="en-GB" sz="1800" dirty="0" smtClean="0"/>
              <a:t> </a:t>
            </a:r>
            <a:r>
              <a:rPr lang="en-GB" sz="1800" dirty="0" err="1" smtClean="0"/>
              <a:t>закрыл</a:t>
            </a:r>
            <a:r>
              <a:rPr lang="en-GB" sz="1800" dirty="0" smtClean="0"/>
              <a:t> </a:t>
            </a:r>
            <a:r>
              <a:rPr lang="en-GB" sz="1800" dirty="0" err="1" smtClean="0"/>
              <a:t>впускной</a:t>
            </a:r>
            <a:r>
              <a:rPr lang="en-GB" sz="1800" dirty="0" smtClean="0"/>
              <a:t> </a:t>
            </a:r>
            <a:r>
              <a:rPr lang="en-GB" sz="1800" dirty="0" err="1" smtClean="0"/>
              <a:t>клапан</a:t>
            </a:r>
            <a:r>
              <a:rPr lang="en-GB" sz="1800" dirty="0" smtClean="0"/>
              <a:t> </a:t>
            </a:r>
            <a:r>
              <a:rPr lang="en-GB" sz="1800" dirty="0" err="1" smtClean="0"/>
              <a:t>для</a:t>
            </a:r>
            <a:r>
              <a:rPr lang="en-GB" sz="1800" dirty="0" smtClean="0"/>
              <a:t> </a:t>
            </a:r>
            <a:r>
              <a:rPr lang="en-GB" sz="1800" dirty="0" err="1" smtClean="0"/>
              <a:t>жидкости</a:t>
            </a:r>
            <a:r>
              <a:rPr lang="en-GB" sz="1800" dirty="0" smtClean="0"/>
              <a:t>, </a:t>
            </a:r>
            <a:r>
              <a:rPr lang="en-GB" sz="1800" dirty="0" err="1" smtClean="0"/>
              <a:t>прикрепил</a:t>
            </a:r>
            <a:r>
              <a:rPr lang="en-GB" sz="1800" dirty="0" smtClean="0"/>
              <a:t> </a:t>
            </a:r>
            <a:r>
              <a:rPr lang="en-GB" sz="1800" dirty="0" err="1" smtClean="0"/>
              <a:t>шланг</a:t>
            </a:r>
            <a:r>
              <a:rPr lang="en-GB" sz="1800" dirty="0" smtClean="0"/>
              <a:t> к </a:t>
            </a:r>
            <a:r>
              <a:rPr lang="en-GB" sz="1800" dirty="0" err="1" smtClean="0"/>
              <a:t>маслоспускному</a:t>
            </a:r>
            <a:r>
              <a:rPr lang="en-GB" sz="1800" dirty="0" smtClean="0"/>
              <a:t> </a:t>
            </a:r>
            <a:r>
              <a:rPr lang="en-GB" sz="1800" dirty="0" err="1" smtClean="0"/>
              <a:t>вентилю</a:t>
            </a:r>
            <a:r>
              <a:rPr lang="en-GB" sz="1800" dirty="0" smtClean="0"/>
              <a:t>, </a:t>
            </a:r>
            <a:r>
              <a:rPr lang="en-GB" sz="1800" dirty="0" err="1" smtClean="0"/>
              <a:t>опустил</a:t>
            </a:r>
            <a:r>
              <a:rPr lang="en-GB" sz="1800" dirty="0" smtClean="0"/>
              <a:t> </a:t>
            </a:r>
            <a:r>
              <a:rPr lang="en-GB" sz="1800" dirty="0" err="1" smtClean="0"/>
              <a:t>его</a:t>
            </a:r>
            <a:r>
              <a:rPr lang="en-GB" sz="1800" dirty="0" smtClean="0"/>
              <a:t> в </a:t>
            </a:r>
            <a:r>
              <a:rPr lang="en-GB" sz="1800" dirty="0" err="1" smtClean="0"/>
              <a:t>бочку</a:t>
            </a:r>
            <a:r>
              <a:rPr lang="en-GB" sz="1800" dirty="0" smtClean="0"/>
              <a:t> с </a:t>
            </a:r>
            <a:r>
              <a:rPr lang="en-GB" sz="1800" dirty="0" err="1" smtClean="0"/>
              <a:t>водой</a:t>
            </a:r>
            <a:r>
              <a:rPr lang="en-GB" sz="1800" dirty="0" smtClean="0"/>
              <a:t> и </a:t>
            </a:r>
            <a:r>
              <a:rPr lang="en-GB" sz="1800" dirty="0" err="1" smtClean="0"/>
              <a:t>открыл</a:t>
            </a:r>
            <a:r>
              <a:rPr lang="en-GB" sz="1800" dirty="0" smtClean="0"/>
              <a:t> </a:t>
            </a:r>
            <a:r>
              <a:rPr lang="en-GB" sz="1800" dirty="0" err="1" smtClean="0"/>
              <a:t>маслоспускной</a:t>
            </a:r>
            <a:r>
              <a:rPr lang="en-GB" sz="1800" dirty="0" smtClean="0"/>
              <a:t> </a:t>
            </a:r>
            <a:r>
              <a:rPr lang="en-GB" sz="1800" dirty="0" err="1" smtClean="0"/>
              <a:t>вентиль</a:t>
            </a:r>
            <a:r>
              <a:rPr lang="en-GB" sz="1800" dirty="0" smtClean="0"/>
              <a:t>, и, </a:t>
            </a:r>
            <a:r>
              <a:rPr lang="en-GB" sz="1800" dirty="0" err="1" smtClean="0"/>
              <a:t>оставив</a:t>
            </a:r>
            <a:r>
              <a:rPr lang="en-GB" sz="1800" dirty="0" smtClean="0"/>
              <a:t>  </a:t>
            </a:r>
            <a:r>
              <a:rPr lang="en-GB" sz="1800" dirty="0" err="1" smtClean="0"/>
              <a:t>его</a:t>
            </a:r>
            <a:r>
              <a:rPr lang="en-GB" sz="1800" dirty="0" smtClean="0"/>
              <a:t> </a:t>
            </a:r>
            <a:r>
              <a:rPr lang="en-GB" sz="1800" dirty="0" err="1" smtClean="0"/>
              <a:t>без</a:t>
            </a:r>
            <a:r>
              <a:rPr lang="en-GB" sz="1800" dirty="0" smtClean="0"/>
              <a:t> </a:t>
            </a:r>
            <a:r>
              <a:rPr lang="en-GB" sz="1800" dirty="0" err="1" smtClean="0"/>
              <a:t>присмотра</a:t>
            </a:r>
            <a:r>
              <a:rPr lang="en-GB" sz="1800" dirty="0" smtClean="0"/>
              <a:t>, </a:t>
            </a:r>
            <a:r>
              <a:rPr lang="en-GB" sz="1800" dirty="0" err="1" smtClean="0"/>
              <a:t>отлучился</a:t>
            </a:r>
            <a:r>
              <a:rPr lang="en-GB" sz="1800" dirty="0" smtClean="0"/>
              <a:t> </a:t>
            </a:r>
            <a:r>
              <a:rPr lang="en-GB" sz="1800" dirty="0" err="1" smtClean="0"/>
              <a:t>по</a:t>
            </a:r>
            <a:r>
              <a:rPr lang="en-GB" sz="1800" dirty="0" smtClean="0"/>
              <a:t> </a:t>
            </a:r>
            <a:r>
              <a:rPr lang="en-GB" sz="1800" dirty="0" err="1" smtClean="0"/>
              <a:t>другим</a:t>
            </a:r>
            <a:r>
              <a:rPr lang="en-GB" sz="1800" dirty="0" smtClean="0"/>
              <a:t> </a:t>
            </a:r>
            <a:r>
              <a:rPr lang="en-GB" sz="1800" dirty="0" err="1" smtClean="0"/>
              <a:t>делам</a:t>
            </a:r>
            <a:r>
              <a:rPr lang="en-GB" sz="1800" dirty="0" smtClean="0"/>
              <a:t>. </a:t>
            </a:r>
          </a:p>
          <a:p>
            <a:r>
              <a:rPr lang="en-GB" sz="1800" dirty="0" err="1" smtClean="0"/>
              <a:t>По</a:t>
            </a:r>
            <a:r>
              <a:rPr lang="en-GB" sz="1800" dirty="0" smtClean="0"/>
              <a:t> </a:t>
            </a:r>
            <a:r>
              <a:rPr lang="en-GB" sz="1800" dirty="0" err="1" smtClean="0"/>
              <a:t>возвращению</a:t>
            </a:r>
            <a:r>
              <a:rPr lang="en-GB" sz="1800" dirty="0" smtClean="0"/>
              <a:t> </a:t>
            </a:r>
            <a:r>
              <a:rPr lang="en-GB" sz="1800" dirty="0" err="1" smtClean="0"/>
              <a:t>он</a:t>
            </a:r>
            <a:r>
              <a:rPr lang="en-GB" sz="1800" dirty="0" smtClean="0"/>
              <a:t> </a:t>
            </a:r>
            <a:r>
              <a:rPr lang="en-GB" sz="1800" dirty="0" err="1" smtClean="0"/>
              <a:t>обнаружил</a:t>
            </a:r>
            <a:r>
              <a:rPr lang="en-GB" sz="1800" dirty="0" smtClean="0"/>
              <a:t>, </a:t>
            </a:r>
            <a:r>
              <a:rPr lang="en-GB" sz="1800" dirty="0" err="1" smtClean="0"/>
              <a:t>что</a:t>
            </a:r>
            <a:r>
              <a:rPr lang="en-GB" sz="1800" dirty="0" smtClean="0"/>
              <a:t> </a:t>
            </a:r>
            <a:r>
              <a:rPr lang="en-GB" sz="1800" dirty="0" err="1" smtClean="0"/>
              <a:t>шланг</a:t>
            </a:r>
            <a:r>
              <a:rPr lang="en-GB" sz="1800" dirty="0" smtClean="0"/>
              <a:t> </a:t>
            </a:r>
            <a:r>
              <a:rPr lang="en-GB" sz="1800" dirty="0" err="1" smtClean="0"/>
              <a:t>выпал</a:t>
            </a:r>
            <a:r>
              <a:rPr lang="en-GB" sz="1800" dirty="0" smtClean="0"/>
              <a:t> </a:t>
            </a:r>
            <a:r>
              <a:rPr lang="en-GB" sz="1800" dirty="0" err="1" smtClean="0"/>
              <a:t>из</a:t>
            </a:r>
            <a:r>
              <a:rPr lang="en-GB" sz="1800" dirty="0" smtClean="0"/>
              <a:t> </a:t>
            </a:r>
            <a:r>
              <a:rPr lang="en-GB" sz="1800" dirty="0" err="1" smtClean="0"/>
              <a:t>бочки</a:t>
            </a:r>
            <a:r>
              <a:rPr lang="en-GB" sz="1800" dirty="0" smtClean="0"/>
              <a:t> и </a:t>
            </a:r>
            <a:r>
              <a:rPr lang="en-GB" sz="1800" dirty="0" err="1" smtClean="0"/>
              <a:t>аммиак</a:t>
            </a:r>
            <a:r>
              <a:rPr lang="en-GB" sz="1800" dirty="0" smtClean="0"/>
              <a:t>  </a:t>
            </a:r>
            <a:r>
              <a:rPr lang="en-GB" sz="1800" dirty="0" err="1" smtClean="0"/>
              <a:t>выбрасывается</a:t>
            </a:r>
            <a:r>
              <a:rPr lang="en-GB" sz="1800" dirty="0" smtClean="0"/>
              <a:t> </a:t>
            </a:r>
            <a:r>
              <a:rPr lang="en-GB" sz="1800" dirty="0" err="1" smtClean="0"/>
              <a:t>на</a:t>
            </a:r>
            <a:r>
              <a:rPr lang="en-GB" sz="1800" dirty="0" smtClean="0"/>
              <a:t> </a:t>
            </a:r>
            <a:r>
              <a:rPr lang="en-GB" sz="1800" dirty="0" err="1" smtClean="0"/>
              <a:t>пол</a:t>
            </a:r>
            <a:r>
              <a:rPr lang="en-GB" sz="1800" dirty="0" smtClean="0"/>
              <a:t>. </a:t>
            </a:r>
          </a:p>
          <a:p>
            <a:r>
              <a:rPr lang="en-GB" sz="1800" dirty="0" err="1" smtClean="0"/>
              <a:t>При</a:t>
            </a:r>
            <a:r>
              <a:rPr lang="en-GB" sz="1800" dirty="0" smtClean="0"/>
              <a:t> </a:t>
            </a:r>
            <a:r>
              <a:rPr lang="en-GB" sz="1800" dirty="0" err="1" smtClean="0"/>
              <a:t>попытке</a:t>
            </a:r>
            <a:r>
              <a:rPr lang="en-GB" sz="1800" dirty="0" smtClean="0"/>
              <a:t> </a:t>
            </a:r>
            <a:r>
              <a:rPr lang="en-GB" sz="1800" dirty="0" err="1" smtClean="0"/>
              <a:t>закрыть</a:t>
            </a:r>
            <a:r>
              <a:rPr lang="en-GB" sz="1800" dirty="0" smtClean="0"/>
              <a:t> </a:t>
            </a:r>
            <a:r>
              <a:rPr lang="en-GB" sz="1800" dirty="0" err="1" smtClean="0"/>
              <a:t>вентиль</a:t>
            </a:r>
            <a:r>
              <a:rPr lang="en-GB" sz="1800" dirty="0" smtClean="0"/>
              <a:t> </a:t>
            </a:r>
            <a:r>
              <a:rPr lang="en-GB" sz="1800" dirty="0" err="1" smtClean="0"/>
              <a:t>оператор</a:t>
            </a:r>
            <a:r>
              <a:rPr lang="en-GB" sz="1800" dirty="0" smtClean="0"/>
              <a:t> </a:t>
            </a:r>
            <a:r>
              <a:rPr lang="en-GB" sz="1800" dirty="0" err="1" smtClean="0"/>
              <a:t>потерял</a:t>
            </a:r>
            <a:r>
              <a:rPr lang="en-GB" sz="1800" dirty="0" smtClean="0"/>
              <a:t> </a:t>
            </a:r>
            <a:r>
              <a:rPr lang="en-GB" sz="1800" dirty="0" err="1" smtClean="0"/>
              <a:t>сознание</a:t>
            </a:r>
            <a:r>
              <a:rPr lang="en-GB" sz="1800" dirty="0" smtClean="0"/>
              <a:t> </a:t>
            </a:r>
            <a:r>
              <a:rPr lang="en-GB" sz="1800" dirty="0" err="1" smtClean="0"/>
              <a:t>от</a:t>
            </a:r>
            <a:r>
              <a:rPr lang="en-GB" sz="1800" dirty="0" smtClean="0"/>
              <a:t> </a:t>
            </a:r>
            <a:r>
              <a:rPr lang="en-GB" sz="1800" dirty="0" err="1" smtClean="0"/>
              <a:t>аммичаных</a:t>
            </a:r>
            <a:r>
              <a:rPr lang="en-GB" sz="1800" dirty="0" smtClean="0"/>
              <a:t> </a:t>
            </a:r>
            <a:r>
              <a:rPr lang="en-GB" sz="1800" dirty="0" err="1" smtClean="0"/>
              <a:t>испарений</a:t>
            </a:r>
            <a:r>
              <a:rPr lang="en-GB" sz="1800" dirty="0" smtClean="0"/>
              <a:t> и </a:t>
            </a:r>
            <a:r>
              <a:rPr lang="en-GB" sz="1800" dirty="0" err="1" smtClean="0"/>
              <a:t>скончался</a:t>
            </a:r>
            <a:r>
              <a:rPr lang="en-GB" sz="1800" dirty="0" smtClean="0"/>
              <a:t>. </a:t>
            </a:r>
          </a:p>
          <a:p>
            <a:r>
              <a:rPr lang="az-Cyrl-AZ" sz="3200" dirty="0" smtClean="0"/>
              <a:t>КТО, ПО-ВАШЕМУ МНЕНИЮ, ВИНОВАТ</a:t>
            </a:r>
            <a:r>
              <a:rPr lang="en-GB" sz="3200" dirty="0" smtClean="0"/>
              <a:t>?!</a:t>
            </a:r>
          </a:p>
          <a:p>
            <a:r>
              <a:rPr lang="en-GB" sz="1800" dirty="0" err="1" smtClean="0"/>
              <a:t>Оператор</a:t>
            </a:r>
            <a:r>
              <a:rPr lang="en-GB" sz="1800" dirty="0" smtClean="0"/>
              <a:t>?</a:t>
            </a:r>
          </a:p>
          <a:p>
            <a:r>
              <a:rPr lang="en-GB" sz="1800" dirty="0" err="1" smtClean="0"/>
              <a:t>Проектировщик</a:t>
            </a:r>
            <a:r>
              <a:rPr lang="en-GB" sz="1800" dirty="0" smtClean="0"/>
              <a:t>?</a:t>
            </a:r>
          </a:p>
          <a:p>
            <a:endParaRPr lang="en-GB" sz="1800" dirty="0" smtClean="0"/>
          </a:p>
          <a:p>
            <a:r>
              <a:rPr lang="en-GB" sz="1800" dirty="0" err="1" smtClean="0"/>
              <a:t>Несомненно</a:t>
            </a:r>
            <a:r>
              <a:rPr lang="en-GB" sz="1800" dirty="0" smtClean="0"/>
              <a:t> </a:t>
            </a:r>
            <a:r>
              <a:rPr lang="en-GB" sz="1800" dirty="0" err="1" smtClean="0"/>
              <a:t>оператор</a:t>
            </a:r>
            <a:r>
              <a:rPr lang="en-GB" sz="1800" dirty="0" smtClean="0"/>
              <a:t> </a:t>
            </a:r>
            <a:r>
              <a:rPr lang="en-GB" sz="1800" dirty="0" err="1" smtClean="0"/>
              <a:t>совершил</a:t>
            </a:r>
            <a:r>
              <a:rPr lang="en-GB" sz="1800" dirty="0" smtClean="0"/>
              <a:t> </a:t>
            </a:r>
            <a:r>
              <a:rPr lang="en-GB" sz="1800" dirty="0" err="1" smtClean="0"/>
              <a:t>ошибки</a:t>
            </a:r>
            <a:r>
              <a:rPr lang="en-GB" sz="1800" dirty="0" smtClean="0"/>
              <a:t>: </a:t>
            </a:r>
            <a:r>
              <a:rPr lang="en-GB" sz="1800" dirty="0" err="1" smtClean="0"/>
              <a:t>будучи</a:t>
            </a:r>
            <a:r>
              <a:rPr lang="en-GB" sz="1800" dirty="0" smtClean="0"/>
              <a:t> </a:t>
            </a:r>
            <a:r>
              <a:rPr lang="en-GB" sz="1800" dirty="0" err="1" smtClean="0"/>
              <a:t>слишком</a:t>
            </a:r>
            <a:r>
              <a:rPr lang="en-GB" sz="1800" dirty="0" smtClean="0"/>
              <a:t> </a:t>
            </a:r>
            <a:r>
              <a:rPr lang="en-GB" sz="1800" dirty="0" err="1" smtClean="0"/>
              <a:t>сознательным</a:t>
            </a:r>
            <a:r>
              <a:rPr lang="en-GB" sz="1800" dirty="0" smtClean="0"/>
              <a:t> </a:t>
            </a:r>
            <a:r>
              <a:rPr lang="en-GB" sz="1800" dirty="0" err="1" smtClean="0"/>
              <a:t>сотрудником</a:t>
            </a:r>
            <a:r>
              <a:rPr lang="en-GB" sz="1800" dirty="0" smtClean="0"/>
              <a:t>, </a:t>
            </a:r>
            <a:r>
              <a:rPr lang="en-GB" sz="1800" dirty="0" err="1" smtClean="0"/>
              <a:t>он</a:t>
            </a:r>
            <a:r>
              <a:rPr lang="en-GB" sz="1800" dirty="0" smtClean="0"/>
              <a:t> </a:t>
            </a:r>
            <a:r>
              <a:rPr lang="en-GB" sz="1800" dirty="0" err="1" smtClean="0"/>
              <a:t>пытался</a:t>
            </a:r>
            <a:r>
              <a:rPr lang="en-GB" sz="1800" dirty="0" smtClean="0"/>
              <a:t> </a:t>
            </a:r>
            <a:r>
              <a:rPr lang="en-GB" sz="1800" dirty="0" err="1" smtClean="0"/>
              <a:t>решить</a:t>
            </a:r>
            <a:r>
              <a:rPr lang="en-GB" sz="1800" dirty="0" smtClean="0"/>
              <a:t> </a:t>
            </a:r>
            <a:r>
              <a:rPr lang="en-GB" sz="1800" dirty="0" err="1" smtClean="0"/>
              <a:t>проблему</a:t>
            </a:r>
            <a:r>
              <a:rPr lang="en-GB" sz="1800" dirty="0" smtClean="0"/>
              <a:t>, </a:t>
            </a:r>
            <a:r>
              <a:rPr lang="en-GB" sz="1800" dirty="0" err="1" smtClean="0"/>
              <a:t>позабыв</a:t>
            </a:r>
            <a:r>
              <a:rPr lang="en-GB" sz="1800" dirty="0" smtClean="0"/>
              <a:t> о </a:t>
            </a:r>
            <a:r>
              <a:rPr lang="en-GB" sz="1800" dirty="0" err="1" smtClean="0"/>
              <a:t>собственной</a:t>
            </a:r>
            <a:r>
              <a:rPr lang="en-GB" sz="1800" dirty="0" smtClean="0"/>
              <a:t> </a:t>
            </a:r>
            <a:r>
              <a:rPr lang="en-GB" sz="1800" dirty="0" err="1" smtClean="0"/>
              <a:t>безопасности</a:t>
            </a:r>
            <a:r>
              <a:rPr lang="en-GB" sz="1800" dirty="0" smtClean="0"/>
              <a:t>. </a:t>
            </a:r>
          </a:p>
          <a:p>
            <a:r>
              <a:rPr lang="en-GB" sz="1800" dirty="0" err="1" smtClean="0"/>
              <a:t>По-моему</a:t>
            </a:r>
            <a:r>
              <a:rPr lang="en-GB" sz="1800" dirty="0" smtClean="0"/>
              <a:t> </a:t>
            </a:r>
            <a:r>
              <a:rPr lang="en-GB" sz="1800" dirty="0" err="1" smtClean="0"/>
              <a:t>мнению</a:t>
            </a:r>
            <a:r>
              <a:rPr lang="en-GB" sz="1800" dirty="0" smtClean="0"/>
              <a:t>, </a:t>
            </a:r>
            <a:r>
              <a:rPr lang="en-GB" sz="1800" dirty="0" err="1" smtClean="0"/>
              <a:t>главная</a:t>
            </a:r>
            <a:r>
              <a:rPr lang="en-GB" sz="1800" dirty="0" smtClean="0"/>
              <a:t> </a:t>
            </a:r>
            <a:r>
              <a:rPr lang="en-GB" sz="1800" dirty="0" err="1" smtClean="0"/>
              <a:t>проблема</a:t>
            </a:r>
            <a:r>
              <a:rPr lang="en-GB" sz="1800" dirty="0" smtClean="0"/>
              <a:t> </a:t>
            </a:r>
            <a:r>
              <a:rPr lang="en-GB" sz="1800" dirty="0" err="1" smtClean="0"/>
              <a:t>заключалась</a:t>
            </a:r>
            <a:r>
              <a:rPr lang="en-GB" sz="1800" dirty="0" smtClean="0"/>
              <a:t> в </a:t>
            </a:r>
            <a:r>
              <a:rPr lang="en-GB" sz="1800" dirty="0" err="1" smtClean="0"/>
              <a:t>неудачной</a:t>
            </a:r>
            <a:r>
              <a:rPr lang="en-GB" sz="1800" dirty="0" smtClean="0"/>
              <a:t> </a:t>
            </a:r>
            <a:r>
              <a:rPr lang="en-GB" sz="1800" dirty="0" err="1" smtClean="0"/>
              <a:t>или</a:t>
            </a:r>
            <a:r>
              <a:rPr lang="en-GB" sz="1800" dirty="0" smtClean="0"/>
              <a:t> </a:t>
            </a:r>
            <a:r>
              <a:rPr lang="en-GB" sz="1800" dirty="0" err="1" smtClean="0"/>
              <a:t>неполноценной</a:t>
            </a:r>
            <a:r>
              <a:rPr lang="en-GB" sz="1800" dirty="0" smtClean="0"/>
              <a:t> </a:t>
            </a:r>
            <a:r>
              <a:rPr lang="en-GB" sz="1800" dirty="0" err="1" smtClean="0"/>
              <a:t>проектировке</a:t>
            </a:r>
            <a:r>
              <a:rPr lang="en-GB" sz="1800" dirty="0" smtClean="0"/>
              <a:t>. 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46" y="114463"/>
            <a:ext cx="3418379" cy="45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3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От</a:t>
            </a:r>
            <a:r>
              <a:rPr lang="en-GB" dirty="0" smtClean="0"/>
              <a:t> </a:t>
            </a:r>
            <a:r>
              <a:rPr lang="en-GB" dirty="0" err="1" smtClean="0"/>
              <a:t>происшествия</a:t>
            </a:r>
            <a:r>
              <a:rPr lang="en-GB" dirty="0" smtClean="0"/>
              <a:t> к </a:t>
            </a:r>
            <a:r>
              <a:rPr lang="en-GB" dirty="0" err="1" smtClean="0"/>
              <a:t>несчастному</a:t>
            </a:r>
            <a:r>
              <a:rPr lang="en-GB" dirty="0" smtClean="0"/>
              <a:t> </a:t>
            </a:r>
            <a:r>
              <a:rPr lang="en-GB" dirty="0" err="1" smtClean="0"/>
              <a:t>случаю</a:t>
            </a:r>
            <a:r>
              <a:rPr lang="en-GB" dirty="0" smtClean="0"/>
              <a:t>. </a:t>
            </a:r>
            <a:r>
              <a:rPr lang="en-GB" dirty="0" err="1" smtClean="0"/>
              <a:t>Что</a:t>
            </a:r>
            <a:r>
              <a:rPr lang="en-GB" dirty="0" smtClean="0"/>
              <a:t> </a:t>
            </a:r>
            <a:r>
              <a:rPr lang="en-GB" dirty="0" err="1" smtClean="0"/>
              <a:t>произошло</a:t>
            </a:r>
            <a:r>
              <a:rPr lang="en-GB" dirty="0" smtClean="0"/>
              <a:t>? </a:t>
            </a:r>
            <a:r>
              <a:rPr lang="en-GB" dirty="0" err="1" smtClean="0"/>
              <a:t>Происшествие</a:t>
            </a:r>
            <a:r>
              <a:rPr lang="en-GB" dirty="0" smtClean="0"/>
              <a:t> 2</a:t>
            </a:r>
            <a:endParaRPr lang="en-GB" dirty="0"/>
          </a:p>
        </p:txBody>
      </p:sp>
      <p:sp>
        <p:nvSpPr>
          <p:cNvPr id="4" name="Undertittel 2"/>
          <p:cNvSpPr txBox="1">
            <a:spLocks/>
          </p:cNvSpPr>
          <p:nvPr/>
        </p:nvSpPr>
        <p:spPr>
          <a:xfrm>
            <a:off x="1353783" y="6329547"/>
            <a:ext cx="6424542" cy="320635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39738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nb-NO" sz="1200" dirty="0"/>
          </a:p>
        </p:txBody>
      </p:sp>
      <p:sp>
        <p:nvSpPr>
          <p:cNvPr id="6" name="Undertittel 2"/>
          <p:cNvSpPr txBox="1">
            <a:spLocks/>
          </p:cNvSpPr>
          <p:nvPr/>
        </p:nvSpPr>
        <p:spPr>
          <a:xfrm>
            <a:off x="338439" y="6381387"/>
            <a:ext cx="8455230" cy="51231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39738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/>
              <a:t>Annual meeting of the Regional Ozone Network for Europe &amp; Central Asia Yerevan, Armenia, 26-28 May 2015</a:t>
            </a:r>
            <a:endParaRPr lang="nb-NO" sz="1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 sz="1800" dirty="0" smtClean="0"/>
          </a:p>
          <a:p>
            <a:endParaRPr lang="en-GB" sz="1800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46" y="114463"/>
            <a:ext cx="3418379" cy="45694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8" y="1562100"/>
            <a:ext cx="9136329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0646" y="4972050"/>
            <a:ext cx="4377476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Bef>
                <a:spcPts val="300"/>
              </a:spcBef>
              <a:buClr>
                <a:srgbClr val="F4991E"/>
              </a:buClr>
              <a:buFont typeface="Arial"/>
              <a:buChar char="•"/>
            </a:pP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Водитель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грузовика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столкнулся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с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трубопроводом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жидкого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аммиака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180000" indent="-180000">
              <a:spcBef>
                <a:spcPts val="300"/>
              </a:spcBef>
              <a:buClr>
                <a:srgbClr val="F4991E"/>
              </a:buClr>
              <a:buFont typeface="Arial"/>
              <a:buChar char="•"/>
            </a:pP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Скончался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один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сотрудник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двое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госпитализированы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8625" y="4972050"/>
            <a:ext cx="4721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az-Cyrl-AZ" dirty="0" smtClean="0">
                <a:solidFill>
                  <a:schemeClr val="accent1">
                    <a:lumMod val="50000"/>
                  </a:schemeClr>
                </a:solidFill>
              </a:rPr>
              <a:t>КТО, ПО-ВАШЕМУ МНЕНИЮ, ВИНОВАТ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?!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Водитель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грузовика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или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идиот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который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позволил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аммиачному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трубопроводу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проходить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там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где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с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ним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может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столкнуться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грузовик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" y="4248150"/>
            <a:ext cx="4200525" cy="3429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353791" y="4248149"/>
            <a:ext cx="4707082" cy="424295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</a:rPr>
              <a:t>Контакта аммиака с мясосырьем и готовой продукции не было</a:t>
            </a:r>
            <a:endParaRPr lang="en-US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14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От</a:t>
            </a:r>
            <a:r>
              <a:rPr lang="en-GB" dirty="0" smtClean="0"/>
              <a:t> </a:t>
            </a:r>
            <a:r>
              <a:rPr lang="en-GB" dirty="0" err="1" smtClean="0"/>
              <a:t>происшествия</a:t>
            </a:r>
            <a:r>
              <a:rPr lang="en-GB" dirty="0" smtClean="0"/>
              <a:t> к </a:t>
            </a:r>
            <a:r>
              <a:rPr lang="en-GB" dirty="0" err="1" smtClean="0"/>
              <a:t>несчастному</a:t>
            </a:r>
            <a:r>
              <a:rPr lang="en-GB" dirty="0" smtClean="0"/>
              <a:t> </a:t>
            </a:r>
            <a:r>
              <a:rPr lang="en-GB" dirty="0" err="1" smtClean="0"/>
              <a:t>случаю</a:t>
            </a:r>
            <a:r>
              <a:rPr lang="en-GB" dirty="0" smtClean="0"/>
              <a:t>. </a:t>
            </a:r>
            <a:r>
              <a:rPr lang="en-GB" dirty="0" err="1" smtClean="0"/>
              <a:t>Что</a:t>
            </a:r>
            <a:r>
              <a:rPr lang="en-GB" dirty="0" smtClean="0"/>
              <a:t> </a:t>
            </a:r>
            <a:r>
              <a:rPr lang="en-GB" dirty="0" err="1" smtClean="0"/>
              <a:t>произошло</a:t>
            </a:r>
            <a:r>
              <a:rPr lang="en-GB" dirty="0" smtClean="0"/>
              <a:t>? </a:t>
            </a:r>
            <a:r>
              <a:rPr lang="en-GB" dirty="0" err="1" smtClean="0"/>
              <a:t>Происшествие</a:t>
            </a:r>
            <a:r>
              <a:rPr lang="en-GB" dirty="0" smtClean="0"/>
              <a:t> 3</a:t>
            </a:r>
            <a:endParaRPr lang="en-GB" dirty="0"/>
          </a:p>
        </p:txBody>
      </p:sp>
      <p:sp>
        <p:nvSpPr>
          <p:cNvPr id="4" name="Undertittel 2"/>
          <p:cNvSpPr txBox="1">
            <a:spLocks/>
          </p:cNvSpPr>
          <p:nvPr/>
        </p:nvSpPr>
        <p:spPr>
          <a:xfrm>
            <a:off x="1353783" y="6329547"/>
            <a:ext cx="6424542" cy="320635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39738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nb-NO" sz="1200" dirty="0"/>
          </a:p>
        </p:txBody>
      </p:sp>
      <p:sp>
        <p:nvSpPr>
          <p:cNvPr id="6" name="Undertittel 2"/>
          <p:cNvSpPr txBox="1">
            <a:spLocks/>
          </p:cNvSpPr>
          <p:nvPr/>
        </p:nvSpPr>
        <p:spPr>
          <a:xfrm>
            <a:off x="338439" y="6381387"/>
            <a:ext cx="8455230" cy="51231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39738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/>
              <a:t>Annual meeting of the Regional Ozone Network for Europe &amp; Central Asia Yerevan, Armenia, 26-28 May 2015</a:t>
            </a:r>
            <a:endParaRPr lang="nb-NO" sz="1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en-GB" sz="1800" dirty="0" smtClean="0"/>
          </a:p>
          <a:p>
            <a:endParaRPr lang="en-GB" sz="1800" dirty="0" smtClean="0"/>
          </a:p>
          <a:p>
            <a:pPr marL="0" indent="0">
              <a:buNone/>
            </a:pPr>
            <a:r>
              <a:rPr lang="nb-NO" u="sng" dirty="0">
                <a:hlinkClick r:id="rId2"/>
              </a:rPr>
              <a:t>https://www.youtube.com/watch?v=_</a:t>
            </a:r>
            <a:r>
              <a:rPr lang="nb-NO" u="sng" dirty="0" smtClean="0">
                <a:hlinkClick r:id="rId2"/>
              </a:rPr>
              <a:t>icf-5uoZbc</a:t>
            </a:r>
            <a:endParaRPr lang="nb-NO" u="sng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en-GB" sz="1800" dirty="0">
                <a:hlinkClick r:id="rId3"/>
              </a:rPr>
              <a:t>http://</a:t>
            </a:r>
            <a:r>
              <a:rPr lang="en-GB" sz="1800" dirty="0" smtClean="0">
                <a:hlinkClick r:id="rId3"/>
              </a:rPr>
              <a:t>www.csb.gov/assets/1/19/final_CSB_CaseStudy_Millard_0114_0543PM.pdf</a:t>
            </a:r>
            <a:endParaRPr lang="en-GB" sz="1800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В </a:t>
            </a:r>
            <a:r>
              <a:rPr lang="en-GB" dirty="0" err="1" smtClean="0"/>
              <a:t>очете</a:t>
            </a:r>
            <a:r>
              <a:rPr lang="en-GB" dirty="0" smtClean="0"/>
              <a:t> </a:t>
            </a:r>
            <a:r>
              <a:rPr lang="en-GB" dirty="0" err="1" smtClean="0"/>
              <a:t>Совета</a:t>
            </a:r>
            <a:r>
              <a:rPr lang="en-GB" dirty="0" smtClean="0"/>
              <a:t> </a:t>
            </a:r>
            <a:r>
              <a:rPr lang="en-GB" dirty="0" err="1" smtClean="0"/>
              <a:t>по</a:t>
            </a:r>
            <a:r>
              <a:rPr lang="en-GB" dirty="0" smtClean="0"/>
              <a:t> </a:t>
            </a:r>
            <a:r>
              <a:rPr lang="en-GB" dirty="0" err="1" smtClean="0"/>
              <a:t>химической</a:t>
            </a:r>
            <a:r>
              <a:rPr lang="en-GB" dirty="0" smtClean="0"/>
              <a:t> </a:t>
            </a:r>
            <a:r>
              <a:rPr lang="en-GB" dirty="0" err="1" smtClean="0"/>
              <a:t>безопасности</a:t>
            </a:r>
            <a:r>
              <a:rPr lang="en-GB" dirty="0" smtClean="0"/>
              <a:t> </a:t>
            </a:r>
            <a:r>
              <a:rPr lang="en-GB" dirty="0" err="1" smtClean="0"/>
              <a:t>не</a:t>
            </a:r>
            <a:r>
              <a:rPr lang="en-GB" dirty="0" smtClean="0"/>
              <a:t> </a:t>
            </a:r>
            <a:r>
              <a:rPr lang="en-GB" dirty="0" err="1" smtClean="0"/>
              <a:t>было</a:t>
            </a:r>
            <a:r>
              <a:rPr lang="en-GB" dirty="0" smtClean="0"/>
              <a:t> </a:t>
            </a:r>
            <a:r>
              <a:rPr lang="en-GB" dirty="0" err="1" smtClean="0"/>
              <a:t>сказано</a:t>
            </a:r>
            <a:r>
              <a:rPr lang="en-GB" dirty="0" smtClean="0"/>
              <a:t> </a:t>
            </a:r>
            <a:r>
              <a:rPr lang="en-GB" dirty="0" err="1" smtClean="0"/>
              <a:t>об</a:t>
            </a:r>
            <a:r>
              <a:rPr lang="en-GB" dirty="0" smtClean="0"/>
              <a:t> </a:t>
            </a:r>
            <a:r>
              <a:rPr lang="en-GB" dirty="0" err="1" smtClean="0"/>
              <a:t>одном</a:t>
            </a:r>
            <a:r>
              <a:rPr lang="en-GB" dirty="0" smtClean="0"/>
              <a:t> </a:t>
            </a:r>
            <a:r>
              <a:rPr lang="en-GB" dirty="0" err="1" smtClean="0"/>
              <a:t>важном</a:t>
            </a:r>
            <a:r>
              <a:rPr lang="en-GB" dirty="0" smtClean="0"/>
              <a:t> </a:t>
            </a:r>
            <a:r>
              <a:rPr lang="en-GB" dirty="0" err="1" smtClean="0"/>
              <a:t>факте</a:t>
            </a:r>
            <a:r>
              <a:rPr lang="en-GB" dirty="0" smtClean="0"/>
              <a:t> – </a:t>
            </a:r>
            <a:r>
              <a:rPr lang="en-GB" dirty="0" err="1" smtClean="0"/>
              <a:t>возможности</a:t>
            </a:r>
            <a:r>
              <a:rPr lang="en-GB" dirty="0" smtClean="0"/>
              <a:t> </a:t>
            </a:r>
            <a:r>
              <a:rPr lang="en-GB" dirty="0" err="1" smtClean="0"/>
              <a:t>герметизации</a:t>
            </a:r>
            <a:r>
              <a:rPr lang="en-GB" dirty="0" smtClean="0"/>
              <a:t>. </a:t>
            </a:r>
            <a:r>
              <a:rPr lang="en-GB" dirty="0" err="1" smtClean="0"/>
              <a:t>Поскольку</a:t>
            </a:r>
            <a:r>
              <a:rPr lang="en-GB" dirty="0" smtClean="0"/>
              <a:t> </a:t>
            </a:r>
            <a:r>
              <a:rPr lang="en-GB" dirty="0" err="1" smtClean="0"/>
              <a:t>всасывающий</a:t>
            </a:r>
            <a:r>
              <a:rPr lang="en-GB" dirty="0" smtClean="0"/>
              <a:t> </a:t>
            </a:r>
            <a:r>
              <a:rPr lang="en-GB" dirty="0" err="1" smtClean="0"/>
              <a:t>трубопровод</a:t>
            </a:r>
            <a:r>
              <a:rPr lang="en-GB" dirty="0" smtClean="0"/>
              <a:t> </a:t>
            </a:r>
            <a:r>
              <a:rPr lang="en-GB" dirty="0" err="1" smtClean="0"/>
              <a:t>был</a:t>
            </a:r>
            <a:r>
              <a:rPr lang="en-GB" dirty="0" smtClean="0"/>
              <a:t> </a:t>
            </a:r>
            <a:r>
              <a:rPr lang="en-GB" dirty="0" err="1" smtClean="0"/>
              <a:t>расположен</a:t>
            </a:r>
            <a:r>
              <a:rPr lang="en-GB" dirty="0" smtClean="0"/>
              <a:t> </a:t>
            </a:r>
            <a:r>
              <a:rPr lang="en-GB" dirty="0" err="1" smtClean="0"/>
              <a:t>за</a:t>
            </a:r>
            <a:r>
              <a:rPr lang="en-GB" dirty="0" smtClean="0"/>
              <a:t> </a:t>
            </a:r>
            <a:r>
              <a:rPr lang="en-GB" dirty="0" err="1" smtClean="0"/>
              <a:t>пределами</a:t>
            </a:r>
            <a:r>
              <a:rPr lang="en-GB" dirty="0" smtClean="0"/>
              <a:t> </a:t>
            </a:r>
            <a:r>
              <a:rPr lang="en-GB" dirty="0" err="1" smtClean="0"/>
              <a:t>здания</a:t>
            </a:r>
            <a:r>
              <a:rPr lang="en-GB" dirty="0" smtClean="0"/>
              <a:t>, </a:t>
            </a:r>
            <a:r>
              <a:rPr lang="en-GB" dirty="0" err="1" smtClean="0"/>
              <a:t>никакая</a:t>
            </a:r>
            <a:r>
              <a:rPr lang="en-GB" dirty="0" smtClean="0"/>
              <a:t> </a:t>
            </a:r>
            <a:r>
              <a:rPr lang="en-GB" dirty="0" err="1" smtClean="0"/>
              <a:t>герметизация</a:t>
            </a:r>
            <a:r>
              <a:rPr lang="en-GB" dirty="0" smtClean="0"/>
              <a:t> </a:t>
            </a:r>
            <a:r>
              <a:rPr lang="en-GB" dirty="0" err="1" smtClean="0"/>
              <a:t>была</a:t>
            </a:r>
            <a:r>
              <a:rPr lang="en-GB" dirty="0" smtClean="0"/>
              <a:t> </a:t>
            </a:r>
            <a:r>
              <a:rPr lang="en-GB" dirty="0" err="1" smtClean="0"/>
              <a:t>невозможна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Или</a:t>
            </a:r>
            <a:r>
              <a:rPr lang="en-GB" dirty="0" smtClean="0"/>
              <a:t> </a:t>
            </a:r>
            <a:r>
              <a:rPr lang="en-GB" dirty="0" err="1" smtClean="0"/>
              <a:t>возможна</a:t>
            </a:r>
            <a:r>
              <a:rPr lang="en-GB" dirty="0" smtClean="0"/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646" y="114463"/>
            <a:ext cx="3418379" cy="45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4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От</a:t>
            </a:r>
            <a:r>
              <a:rPr lang="en-GB" dirty="0" smtClean="0"/>
              <a:t> </a:t>
            </a:r>
            <a:r>
              <a:rPr lang="en-GB" dirty="0" err="1" smtClean="0"/>
              <a:t>происшествия</a:t>
            </a:r>
            <a:r>
              <a:rPr lang="en-GB" dirty="0" smtClean="0"/>
              <a:t> к </a:t>
            </a:r>
            <a:r>
              <a:rPr lang="en-GB" dirty="0" err="1" smtClean="0"/>
              <a:t>несчастному</a:t>
            </a:r>
            <a:r>
              <a:rPr lang="en-GB" dirty="0" smtClean="0"/>
              <a:t> </a:t>
            </a:r>
            <a:r>
              <a:rPr lang="en-GB" dirty="0" err="1" smtClean="0"/>
              <a:t>случаю</a:t>
            </a:r>
            <a:r>
              <a:rPr lang="en-GB" dirty="0" smtClean="0"/>
              <a:t>. </a:t>
            </a:r>
            <a:r>
              <a:rPr lang="en-GB" dirty="0" err="1" smtClean="0"/>
              <a:t>Что</a:t>
            </a:r>
            <a:r>
              <a:rPr lang="en-GB" dirty="0" smtClean="0"/>
              <a:t> </a:t>
            </a:r>
            <a:r>
              <a:rPr lang="en-GB" dirty="0" err="1" smtClean="0"/>
              <a:t>произошло</a:t>
            </a:r>
            <a:r>
              <a:rPr lang="en-GB" dirty="0" smtClean="0"/>
              <a:t>? </a:t>
            </a:r>
            <a:br>
              <a:rPr lang="en-GB" dirty="0" smtClean="0"/>
            </a:br>
            <a:r>
              <a:rPr lang="en-GB" dirty="0" err="1" smtClean="0"/>
              <a:t>Происшествие</a:t>
            </a:r>
            <a:r>
              <a:rPr lang="en-GB" dirty="0" smtClean="0"/>
              <a:t> 3</a:t>
            </a:r>
            <a:endParaRPr lang="en-GB" dirty="0"/>
          </a:p>
        </p:txBody>
      </p:sp>
      <p:sp>
        <p:nvSpPr>
          <p:cNvPr id="4" name="Undertittel 2"/>
          <p:cNvSpPr txBox="1">
            <a:spLocks/>
          </p:cNvSpPr>
          <p:nvPr/>
        </p:nvSpPr>
        <p:spPr>
          <a:xfrm>
            <a:off x="1353783" y="6329547"/>
            <a:ext cx="6424542" cy="320635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39738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nb-NO" sz="1200" dirty="0"/>
          </a:p>
        </p:txBody>
      </p:sp>
      <p:sp>
        <p:nvSpPr>
          <p:cNvPr id="6" name="Undertittel 2"/>
          <p:cNvSpPr txBox="1">
            <a:spLocks/>
          </p:cNvSpPr>
          <p:nvPr/>
        </p:nvSpPr>
        <p:spPr>
          <a:xfrm>
            <a:off x="338439" y="6381387"/>
            <a:ext cx="8455230" cy="51231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39738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/>
              <a:t>Annual meeting of the Regional Ozone Network for Europe &amp; Central Asia Yerevan, Armenia, 26-28 May 2015</a:t>
            </a:r>
            <a:endParaRPr lang="nb-NO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46" y="114463"/>
            <a:ext cx="3418379" cy="4569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2016421"/>
            <a:ext cx="2857500" cy="4364966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 smtClean="0"/>
              <a:t>На</a:t>
            </a:r>
            <a:r>
              <a:rPr lang="en-GB" dirty="0" smtClean="0"/>
              <a:t> </a:t>
            </a:r>
            <a:r>
              <a:rPr lang="en-GB" dirty="0" err="1" smtClean="0"/>
              <a:t>курсах</a:t>
            </a:r>
            <a:r>
              <a:rPr lang="en-GB" dirty="0" smtClean="0"/>
              <a:t> “</a:t>
            </a:r>
            <a:r>
              <a:rPr lang="en-GB" dirty="0" err="1" smtClean="0"/>
              <a:t>Falck</a:t>
            </a:r>
            <a:r>
              <a:rPr lang="en-GB" dirty="0" smtClean="0"/>
              <a:t>-</a:t>
            </a:r>
            <a:r>
              <a:rPr lang="en-GB" dirty="0" err="1" smtClean="0"/>
              <a:t>Nutec</a:t>
            </a:r>
            <a:r>
              <a:rPr lang="en-GB" dirty="0" smtClean="0"/>
              <a:t>” </a:t>
            </a:r>
            <a:r>
              <a:rPr lang="en-GB" dirty="0" err="1" smtClean="0"/>
              <a:t>по</a:t>
            </a:r>
            <a:r>
              <a:rPr lang="en-GB" dirty="0" smtClean="0"/>
              <a:t> </a:t>
            </a:r>
            <a:r>
              <a:rPr lang="en-GB" dirty="0" err="1" smtClean="0"/>
              <a:t>безопасности</a:t>
            </a:r>
            <a:r>
              <a:rPr lang="en-GB" dirty="0" smtClean="0"/>
              <a:t> </a:t>
            </a:r>
            <a:r>
              <a:rPr lang="en-GB" dirty="0" err="1" smtClean="0"/>
              <a:t>аммиака</a:t>
            </a:r>
            <a:r>
              <a:rPr lang="en-GB" dirty="0" smtClean="0"/>
              <a:t> в </a:t>
            </a:r>
            <a:r>
              <a:rPr lang="en-GB" dirty="0" err="1" smtClean="0"/>
              <a:t>Эзберг</a:t>
            </a:r>
            <a:r>
              <a:rPr lang="en-GB" dirty="0" smtClean="0"/>
              <a:t>, </a:t>
            </a:r>
            <a:r>
              <a:rPr lang="en-GB" dirty="0" err="1" smtClean="0"/>
              <a:t>Дания</a:t>
            </a:r>
            <a:r>
              <a:rPr lang="en-GB" dirty="0" smtClean="0"/>
              <a:t>  </a:t>
            </a:r>
            <a:r>
              <a:rPr lang="en-GB" dirty="0" err="1" smtClean="0"/>
              <a:t>обучают</a:t>
            </a:r>
            <a:r>
              <a:rPr lang="en-GB" dirty="0" smtClean="0"/>
              <a:t> </a:t>
            </a:r>
            <a:r>
              <a:rPr lang="en-GB" dirty="0" err="1" smtClean="0"/>
              <a:t>тому</a:t>
            </a:r>
            <a:r>
              <a:rPr lang="en-GB" dirty="0" smtClean="0"/>
              <a:t>, </a:t>
            </a:r>
            <a:r>
              <a:rPr lang="en-GB" dirty="0" err="1" smtClean="0"/>
              <a:t>как</a:t>
            </a:r>
            <a:r>
              <a:rPr lang="en-GB" dirty="0" smtClean="0"/>
              <a:t> </a:t>
            </a:r>
            <a:r>
              <a:rPr lang="en-GB" dirty="0" err="1" smtClean="0"/>
              <a:t>простым</a:t>
            </a:r>
            <a:r>
              <a:rPr lang="en-GB" dirty="0" smtClean="0"/>
              <a:t> </a:t>
            </a:r>
            <a:r>
              <a:rPr lang="en-GB" dirty="0" err="1" smtClean="0"/>
              <a:t>способом</a:t>
            </a:r>
            <a:r>
              <a:rPr lang="en-GB" dirty="0" smtClean="0"/>
              <a:t> </a:t>
            </a:r>
            <a:r>
              <a:rPr lang="en-GB" dirty="0" err="1" smtClean="0"/>
              <a:t>можно</a:t>
            </a:r>
            <a:r>
              <a:rPr lang="en-GB" dirty="0" smtClean="0"/>
              <a:t> </a:t>
            </a:r>
            <a:r>
              <a:rPr lang="en-GB" dirty="0" err="1" smtClean="0"/>
              <a:t>справиться</a:t>
            </a:r>
            <a:r>
              <a:rPr lang="en-GB" dirty="0" smtClean="0"/>
              <a:t> с </a:t>
            </a:r>
            <a:r>
              <a:rPr lang="en-GB" dirty="0" err="1" smtClean="0"/>
              <a:t>жидкостной</a:t>
            </a:r>
            <a:r>
              <a:rPr lang="en-GB" dirty="0" smtClean="0"/>
              <a:t>/</a:t>
            </a:r>
            <a:r>
              <a:rPr lang="en-GB" dirty="0" err="1" smtClean="0"/>
              <a:t>газообразной</a:t>
            </a:r>
            <a:r>
              <a:rPr lang="en-GB" dirty="0" smtClean="0"/>
              <a:t> </a:t>
            </a:r>
            <a:r>
              <a:rPr lang="en-GB" dirty="0" err="1" smtClean="0"/>
              <a:t>утечкой</a:t>
            </a:r>
            <a:r>
              <a:rPr lang="en-GB" dirty="0" smtClean="0"/>
              <a:t> </a:t>
            </a:r>
            <a:r>
              <a:rPr lang="en-GB" dirty="0" err="1" smtClean="0"/>
              <a:t>из</a:t>
            </a:r>
            <a:r>
              <a:rPr lang="en-GB" dirty="0" smtClean="0"/>
              <a:t> </a:t>
            </a:r>
            <a:r>
              <a:rPr lang="en-GB" dirty="0" err="1" smtClean="0"/>
              <a:t>поврежденной</a:t>
            </a:r>
            <a:r>
              <a:rPr lang="en-GB" dirty="0" smtClean="0"/>
              <a:t> </a:t>
            </a:r>
            <a:r>
              <a:rPr lang="en-GB" dirty="0" err="1" smtClean="0"/>
              <a:t>трубы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Для</a:t>
            </a:r>
            <a:r>
              <a:rPr lang="en-GB" dirty="0" smtClean="0"/>
              <a:t> </a:t>
            </a:r>
            <a:r>
              <a:rPr lang="en-GB" dirty="0" err="1" smtClean="0"/>
              <a:t>этого</a:t>
            </a:r>
            <a:r>
              <a:rPr lang="en-GB" dirty="0" smtClean="0"/>
              <a:t> </a:t>
            </a:r>
            <a:r>
              <a:rPr lang="en-GB" dirty="0" err="1" smtClean="0"/>
              <a:t>необходим</a:t>
            </a:r>
            <a:r>
              <a:rPr lang="en-GB" dirty="0" smtClean="0"/>
              <a:t> </a:t>
            </a:r>
            <a:r>
              <a:rPr lang="en-GB" dirty="0" err="1" smtClean="0"/>
              <a:t>костюм</a:t>
            </a:r>
            <a:r>
              <a:rPr lang="en-GB" dirty="0" smtClean="0"/>
              <a:t> “</a:t>
            </a:r>
            <a:r>
              <a:rPr lang="en-GB" dirty="0" err="1" smtClean="0"/>
              <a:t>химического</a:t>
            </a:r>
            <a:r>
              <a:rPr lang="en-GB" dirty="0" smtClean="0"/>
              <a:t> </a:t>
            </a:r>
            <a:r>
              <a:rPr lang="en-GB" dirty="0" err="1" smtClean="0"/>
              <a:t>водолаза</a:t>
            </a:r>
            <a:r>
              <a:rPr lang="en-GB" dirty="0" smtClean="0"/>
              <a:t>”.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8" y="1289050"/>
            <a:ext cx="5297487" cy="50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35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err="1" smtClean="0"/>
              <a:t>Недопущение</a:t>
            </a:r>
            <a:r>
              <a:rPr lang="en-GB" dirty="0" smtClean="0"/>
              <a:t> </a:t>
            </a:r>
            <a:r>
              <a:rPr lang="en-GB" dirty="0" err="1" smtClean="0"/>
              <a:t>перерастания</a:t>
            </a:r>
            <a:r>
              <a:rPr lang="en-GB" dirty="0" smtClean="0"/>
              <a:t> </a:t>
            </a:r>
            <a:r>
              <a:rPr lang="en-GB" dirty="0" err="1" smtClean="0"/>
              <a:t>происшествия</a:t>
            </a:r>
            <a:r>
              <a:rPr lang="en-GB" dirty="0" smtClean="0"/>
              <a:t> в </a:t>
            </a:r>
            <a:r>
              <a:rPr lang="en-GB" dirty="0" err="1" smtClean="0"/>
              <a:t>несчастный</a:t>
            </a:r>
            <a:r>
              <a:rPr lang="en-GB" dirty="0" smtClean="0"/>
              <a:t> </a:t>
            </a:r>
            <a:r>
              <a:rPr lang="en-GB" dirty="0" err="1" smtClean="0"/>
              <a:t>случай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1785668"/>
            <a:ext cx="8556171" cy="4364966"/>
          </a:xfrm>
        </p:spPr>
        <p:txBody>
          <a:bodyPr>
            <a:normAutofit/>
          </a:bodyPr>
          <a:lstStyle/>
          <a:p>
            <a:r>
              <a:rPr lang="en-GB" dirty="0" err="1" smtClean="0"/>
              <a:t>Проектировка</a:t>
            </a:r>
            <a:r>
              <a:rPr lang="en-GB" dirty="0" smtClean="0"/>
              <a:t> с </a:t>
            </a:r>
            <a:r>
              <a:rPr lang="en-GB" dirty="0" err="1" smtClean="0"/>
              <a:t>ориентацией</a:t>
            </a:r>
            <a:r>
              <a:rPr lang="en-GB" dirty="0" smtClean="0"/>
              <a:t> </a:t>
            </a:r>
            <a:r>
              <a:rPr lang="en-GB" dirty="0" err="1" smtClean="0"/>
              <a:t>на</a:t>
            </a:r>
            <a:r>
              <a:rPr lang="en-GB" dirty="0" smtClean="0"/>
              <a:t> </a:t>
            </a:r>
            <a:r>
              <a:rPr lang="en-GB" dirty="0" err="1" smtClean="0"/>
              <a:t>безопасность</a:t>
            </a:r>
            <a:r>
              <a:rPr lang="en-GB" dirty="0" smtClean="0"/>
              <a:t>.(1)</a:t>
            </a:r>
          </a:p>
          <a:p>
            <a:r>
              <a:rPr lang="en-GB" dirty="0" err="1" smtClean="0"/>
              <a:t>Каким</a:t>
            </a:r>
            <a:r>
              <a:rPr lang="en-GB" dirty="0" smtClean="0"/>
              <a:t> </a:t>
            </a:r>
            <a:r>
              <a:rPr lang="en-GB" dirty="0" err="1" smtClean="0"/>
              <a:t>образом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Определяя</a:t>
            </a:r>
            <a:r>
              <a:rPr lang="en-GB" dirty="0" smtClean="0"/>
              <a:t> </a:t>
            </a:r>
            <a:r>
              <a:rPr lang="en-GB" dirty="0" err="1" smtClean="0"/>
              <a:t>риски</a:t>
            </a:r>
            <a:endParaRPr lang="en-GB" dirty="0" smtClean="0"/>
          </a:p>
          <a:p>
            <a:r>
              <a:rPr lang="en-GB" dirty="0" err="1" smtClean="0"/>
              <a:t>Пример</a:t>
            </a:r>
            <a:r>
              <a:rPr lang="en-GB" dirty="0" smtClean="0"/>
              <a:t>: В </a:t>
            </a:r>
            <a:r>
              <a:rPr lang="en-GB" dirty="0" err="1" smtClean="0"/>
              <a:t>системе</a:t>
            </a:r>
            <a:r>
              <a:rPr lang="en-GB" dirty="0" smtClean="0"/>
              <a:t> </a:t>
            </a:r>
            <a:r>
              <a:rPr lang="en-GB" dirty="0" err="1" smtClean="0"/>
              <a:t>оттаивания</a:t>
            </a:r>
            <a:r>
              <a:rPr lang="en-GB" dirty="0" smtClean="0"/>
              <a:t> </a:t>
            </a:r>
            <a:r>
              <a:rPr lang="en-GB" dirty="0" err="1" smtClean="0"/>
              <a:t>инея</a:t>
            </a:r>
            <a:r>
              <a:rPr lang="en-GB" dirty="0" smtClean="0"/>
              <a:t> </a:t>
            </a:r>
            <a:r>
              <a:rPr lang="en-GB" dirty="0" err="1" smtClean="0"/>
              <a:t>горячим</a:t>
            </a:r>
            <a:r>
              <a:rPr lang="en-GB" dirty="0" smtClean="0"/>
              <a:t> </a:t>
            </a:r>
            <a:r>
              <a:rPr lang="en-GB" dirty="0" err="1" smtClean="0"/>
              <a:t>газом</a:t>
            </a:r>
            <a:r>
              <a:rPr lang="en-GB" dirty="0" smtClean="0"/>
              <a:t> </a:t>
            </a:r>
            <a:r>
              <a:rPr lang="en-GB" dirty="0" err="1" smtClean="0"/>
              <a:t>существует</a:t>
            </a:r>
            <a:r>
              <a:rPr lang="en-GB" dirty="0" smtClean="0"/>
              <a:t> </a:t>
            </a:r>
            <a:r>
              <a:rPr lang="en-GB" dirty="0" err="1" smtClean="0"/>
              <a:t>риск</a:t>
            </a:r>
            <a:r>
              <a:rPr lang="en-GB" dirty="0" smtClean="0"/>
              <a:t> </a:t>
            </a:r>
            <a:r>
              <a:rPr lang="en-GB" dirty="0" err="1" smtClean="0"/>
              <a:t>возникновения</a:t>
            </a:r>
            <a:r>
              <a:rPr lang="en-GB" dirty="0" smtClean="0"/>
              <a:t> </a:t>
            </a:r>
            <a:r>
              <a:rPr lang="en-GB" dirty="0" err="1"/>
              <a:t>жидкого</a:t>
            </a:r>
            <a:r>
              <a:rPr lang="en-GB" dirty="0"/>
              <a:t> </a:t>
            </a:r>
            <a:r>
              <a:rPr lang="en-GB" dirty="0" err="1"/>
              <a:t>молотка</a:t>
            </a:r>
            <a:r>
              <a:rPr lang="en-GB" dirty="0"/>
              <a:t> </a:t>
            </a:r>
            <a:r>
              <a:rPr lang="en-GB" dirty="0" err="1" smtClean="0"/>
              <a:t>или</a:t>
            </a:r>
            <a:r>
              <a:rPr lang="en-GB" dirty="0" smtClean="0"/>
              <a:t> </a:t>
            </a:r>
            <a:r>
              <a:rPr lang="en-GB" dirty="0" err="1" smtClean="0"/>
              <a:t>гидравлического</a:t>
            </a:r>
            <a:r>
              <a:rPr lang="en-GB" dirty="0" smtClean="0"/>
              <a:t> </a:t>
            </a:r>
            <a:r>
              <a:rPr lang="en-GB" dirty="0" err="1" smtClean="0"/>
              <a:t>удара</a:t>
            </a:r>
            <a:r>
              <a:rPr lang="en-GB" dirty="0" smtClean="0"/>
              <a:t>, </a:t>
            </a:r>
            <a:r>
              <a:rPr lang="en-GB" dirty="0" err="1" smtClean="0"/>
              <a:t>как</a:t>
            </a:r>
            <a:r>
              <a:rPr lang="en-GB" dirty="0" smtClean="0"/>
              <a:t> </a:t>
            </a:r>
            <a:r>
              <a:rPr lang="en-GB" dirty="0" err="1" smtClean="0"/>
              <a:t>показано</a:t>
            </a:r>
            <a:r>
              <a:rPr lang="en-GB" dirty="0" smtClean="0"/>
              <a:t> </a:t>
            </a:r>
            <a:r>
              <a:rPr lang="en-GB" dirty="0" err="1" smtClean="0"/>
              <a:t>на</a:t>
            </a:r>
            <a:r>
              <a:rPr lang="en-GB" dirty="0" smtClean="0"/>
              <a:t> </a:t>
            </a:r>
            <a:r>
              <a:rPr lang="en-GB" dirty="0" err="1" smtClean="0"/>
              <a:t>видео</a:t>
            </a:r>
            <a:r>
              <a:rPr lang="en-GB" dirty="0" smtClean="0"/>
              <a:t>.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err="1" smtClean="0"/>
              <a:t>Выбор</a:t>
            </a:r>
            <a:r>
              <a:rPr lang="en-GB" dirty="0" smtClean="0"/>
              <a:t> </a:t>
            </a:r>
            <a:r>
              <a:rPr lang="en-GB" dirty="0" err="1" smtClean="0"/>
              <a:t>хладагента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sp>
        <p:nvSpPr>
          <p:cNvPr id="5" name="Undertittel 2"/>
          <p:cNvSpPr txBox="1">
            <a:spLocks/>
          </p:cNvSpPr>
          <p:nvPr/>
        </p:nvSpPr>
        <p:spPr>
          <a:xfrm>
            <a:off x="338439" y="6381387"/>
            <a:ext cx="8455230" cy="51231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39738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/>
              <a:t>Annual meeting of the Regional Ozone Network for Europe &amp; Central Asia Yerevan, Armenia, 26-28 May 2015</a:t>
            </a:r>
            <a:endParaRPr lang="nb-NO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46" y="114463"/>
            <a:ext cx="3418379" cy="45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Недопущение</a:t>
            </a:r>
            <a:r>
              <a:rPr lang="en-GB" dirty="0" smtClean="0"/>
              <a:t> </a:t>
            </a:r>
            <a:r>
              <a:rPr lang="en-GB" dirty="0" err="1" smtClean="0"/>
              <a:t>перерастания</a:t>
            </a:r>
            <a:r>
              <a:rPr lang="en-GB" dirty="0" smtClean="0"/>
              <a:t> </a:t>
            </a:r>
            <a:r>
              <a:rPr lang="en-GB" dirty="0" err="1" smtClean="0"/>
              <a:t>происшествия</a:t>
            </a:r>
            <a:r>
              <a:rPr lang="en-GB" dirty="0" smtClean="0"/>
              <a:t> в </a:t>
            </a:r>
            <a:r>
              <a:rPr lang="en-GB" dirty="0" err="1" smtClean="0"/>
              <a:t>несчастный</a:t>
            </a:r>
            <a:r>
              <a:rPr lang="en-GB" dirty="0" smtClean="0"/>
              <a:t> </a:t>
            </a:r>
            <a:r>
              <a:rPr lang="en-GB" dirty="0" err="1" smtClean="0"/>
              <a:t>случай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1785668"/>
            <a:ext cx="8556171" cy="4364966"/>
          </a:xfrm>
        </p:spPr>
        <p:txBody>
          <a:bodyPr>
            <a:normAutofit/>
          </a:bodyPr>
          <a:lstStyle/>
          <a:p>
            <a:r>
              <a:rPr lang="en-GB" dirty="0" err="1" smtClean="0"/>
              <a:t>Проектировка</a:t>
            </a:r>
            <a:r>
              <a:rPr lang="en-GB" dirty="0" smtClean="0"/>
              <a:t> с </a:t>
            </a:r>
            <a:r>
              <a:rPr lang="en-GB" dirty="0" err="1" smtClean="0"/>
              <a:t>ориентацией</a:t>
            </a:r>
            <a:r>
              <a:rPr lang="en-GB" dirty="0" smtClean="0"/>
              <a:t> </a:t>
            </a:r>
            <a:r>
              <a:rPr lang="en-GB" dirty="0" err="1" smtClean="0"/>
              <a:t>на</a:t>
            </a:r>
            <a:r>
              <a:rPr lang="en-GB" dirty="0" smtClean="0"/>
              <a:t> </a:t>
            </a:r>
            <a:r>
              <a:rPr lang="en-GB" dirty="0" err="1" smtClean="0"/>
              <a:t>безопасность</a:t>
            </a:r>
            <a:r>
              <a:rPr lang="en-GB" dirty="0" smtClean="0"/>
              <a:t>. (2)</a:t>
            </a:r>
          </a:p>
          <a:p>
            <a:r>
              <a:rPr lang="en-GB" dirty="0" err="1" smtClean="0"/>
              <a:t>Различные</a:t>
            </a:r>
            <a:r>
              <a:rPr lang="en-GB" dirty="0" smtClean="0"/>
              <a:t> </a:t>
            </a:r>
            <a:r>
              <a:rPr lang="en-GB" dirty="0" err="1" smtClean="0"/>
              <a:t>хладагенты</a:t>
            </a:r>
            <a:r>
              <a:rPr lang="en-GB" dirty="0" smtClean="0"/>
              <a:t> =&gt; </a:t>
            </a:r>
            <a:r>
              <a:rPr lang="en-GB" dirty="0" err="1" smtClean="0"/>
              <a:t>слегка</a:t>
            </a:r>
            <a:r>
              <a:rPr lang="en-GB" dirty="0" smtClean="0"/>
              <a:t> </a:t>
            </a:r>
            <a:r>
              <a:rPr lang="en-GB" dirty="0" err="1" smtClean="0"/>
              <a:t>различные</a:t>
            </a:r>
            <a:r>
              <a:rPr lang="en-GB" dirty="0" smtClean="0"/>
              <a:t> </a:t>
            </a:r>
            <a:r>
              <a:rPr lang="en-GB" dirty="0" err="1" smtClean="0"/>
              <a:t>решения</a:t>
            </a:r>
            <a:r>
              <a:rPr lang="en-GB" dirty="0" smtClean="0"/>
              <a:t>.</a:t>
            </a:r>
          </a:p>
          <a:p>
            <a:r>
              <a:rPr lang="en-GB" dirty="0"/>
              <a:t> </a:t>
            </a:r>
            <a:r>
              <a:rPr lang="en-GB" dirty="0" err="1" smtClean="0"/>
              <a:t>Каковы</a:t>
            </a:r>
            <a:r>
              <a:rPr lang="en-GB" dirty="0" smtClean="0"/>
              <a:t> </a:t>
            </a:r>
            <a:r>
              <a:rPr lang="en-GB" dirty="0" err="1" smtClean="0"/>
              <a:t>различные</a:t>
            </a:r>
            <a:r>
              <a:rPr lang="en-GB" dirty="0" smtClean="0"/>
              <a:t> </a:t>
            </a:r>
            <a:r>
              <a:rPr lang="en-GB" dirty="0" err="1" smtClean="0"/>
              <a:t>основные</a:t>
            </a:r>
            <a:r>
              <a:rPr lang="en-GB" dirty="0" smtClean="0"/>
              <a:t> </a:t>
            </a:r>
            <a:r>
              <a:rPr lang="en-GB" dirty="0" err="1" smtClean="0"/>
              <a:t>риски</a:t>
            </a:r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 err="1" smtClean="0"/>
              <a:t>Стандартные</a:t>
            </a:r>
            <a:r>
              <a:rPr lang="en-GB" dirty="0" smtClean="0"/>
              <a:t> </a:t>
            </a:r>
            <a:r>
              <a:rPr lang="en-GB" dirty="0" err="1" smtClean="0"/>
              <a:t>ненатуральные</a:t>
            </a:r>
            <a:r>
              <a:rPr lang="en-GB" dirty="0" smtClean="0"/>
              <a:t> </a:t>
            </a:r>
            <a:r>
              <a:rPr lang="en-GB" dirty="0" err="1" smtClean="0"/>
              <a:t>хладагенты</a:t>
            </a:r>
            <a:endParaRPr lang="en-GB" dirty="0" smtClean="0"/>
          </a:p>
          <a:p>
            <a:pPr lvl="1"/>
            <a:r>
              <a:rPr lang="en-GB" sz="2000" dirty="0" err="1" smtClean="0"/>
              <a:t>Главная</a:t>
            </a:r>
            <a:r>
              <a:rPr lang="en-GB" sz="2000" dirty="0" smtClean="0"/>
              <a:t> </a:t>
            </a:r>
            <a:r>
              <a:rPr lang="en-GB" sz="2000" dirty="0" err="1" smtClean="0"/>
              <a:t>проблема</a:t>
            </a:r>
            <a:r>
              <a:rPr lang="en-GB" sz="2000" dirty="0" smtClean="0"/>
              <a:t> =&gt;		</a:t>
            </a:r>
            <a:r>
              <a:rPr lang="en-GB" sz="2000" dirty="0" err="1" smtClean="0"/>
              <a:t>Асфиксия</a:t>
            </a:r>
            <a:endParaRPr lang="en-GB" sz="2000" dirty="0" smtClean="0"/>
          </a:p>
          <a:p>
            <a:pPr lvl="1"/>
            <a:r>
              <a:rPr lang="en-GB" sz="2000" dirty="0" err="1" smtClean="0"/>
              <a:t>Второстепенная</a:t>
            </a:r>
            <a:r>
              <a:rPr lang="en-GB" sz="2000" dirty="0" smtClean="0"/>
              <a:t> </a:t>
            </a:r>
            <a:r>
              <a:rPr lang="en-GB" sz="2000" dirty="0" err="1" smtClean="0"/>
              <a:t>проблема</a:t>
            </a:r>
            <a:r>
              <a:rPr lang="en-GB" sz="2000" dirty="0" smtClean="0"/>
              <a:t> =&gt;		</a:t>
            </a:r>
            <a:r>
              <a:rPr lang="en-GB" sz="2000" dirty="0" err="1" smtClean="0"/>
              <a:t>Формирование</a:t>
            </a:r>
            <a:r>
              <a:rPr lang="en-GB" sz="2000" dirty="0" smtClean="0"/>
              <a:t> </a:t>
            </a:r>
            <a:r>
              <a:rPr lang="en-GB" sz="2000" dirty="0" err="1" smtClean="0"/>
              <a:t>ядовитых</a:t>
            </a:r>
            <a:r>
              <a:rPr lang="en-GB" sz="2000" dirty="0" smtClean="0"/>
              <a:t> </a:t>
            </a:r>
            <a:r>
              <a:rPr lang="en-GB" sz="2000" dirty="0" err="1" smtClean="0"/>
              <a:t>газов</a:t>
            </a:r>
            <a:r>
              <a:rPr lang="en-GB" sz="2000" dirty="0" smtClean="0"/>
              <a:t> </a:t>
            </a:r>
            <a:r>
              <a:rPr lang="en-GB" sz="2000" dirty="0" err="1" smtClean="0"/>
              <a:t>при</a:t>
            </a:r>
            <a:r>
              <a:rPr lang="en-GB" sz="2000" dirty="0" smtClean="0"/>
              <a:t> </a:t>
            </a:r>
            <a:r>
              <a:rPr lang="en-GB" sz="2000" dirty="0" err="1" smtClean="0"/>
              <a:t>горении</a:t>
            </a:r>
            <a:r>
              <a:rPr lang="en-GB" sz="2000" dirty="0" smtClean="0"/>
              <a:t> </a:t>
            </a:r>
          </a:p>
          <a:p>
            <a:pPr lvl="1"/>
            <a:r>
              <a:rPr lang="en-GB" sz="2000" dirty="0" err="1" smtClean="0"/>
              <a:t>Без</a:t>
            </a:r>
            <a:r>
              <a:rPr lang="en-GB" sz="2000" dirty="0" smtClean="0"/>
              <a:t> </a:t>
            </a:r>
            <a:r>
              <a:rPr lang="en-GB" sz="2000" dirty="0" err="1" smtClean="0"/>
              <a:t>запаха</a:t>
            </a:r>
            <a:r>
              <a:rPr lang="en-GB" sz="2000" dirty="0" smtClean="0"/>
              <a:t>. </a:t>
            </a:r>
            <a:r>
              <a:rPr lang="en-GB" sz="2000" dirty="0" err="1" smtClean="0"/>
              <a:t>Без</a:t>
            </a:r>
            <a:r>
              <a:rPr lang="en-GB" sz="2000" dirty="0" smtClean="0"/>
              <a:t> </a:t>
            </a:r>
            <a:r>
              <a:rPr lang="en-GB" sz="2000" dirty="0" err="1" smtClean="0"/>
              <a:t>естественных</a:t>
            </a:r>
            <a:r>
              <a:rPr lang="en-GB" sz="2000" dirty="0" smtClean="0"/>
              <a:t> </a:t>
            </a:r>
            <a:r>
              <a:rPr lang="en-GB" sz="2000" dirty="0" err="1" smtClean="0"/>
              <a:t>предупреждающих</a:t>
            </a:r>
            <a:r>
              <a:rPr lang="en-GB" sz="2000" dirty="0" smtClean="0"/>
              <a:t> </a:t>
            </a:r>
            <a:r>
              <a:rPr lang="en-GB" sz="2000" dirty="0" err="1" smtClean="0"/>
              <a:t>признаков</a:t>
            </a:r>
            <a:r>
              <a:rPr lang="en-GB" sz="2000" dirty="0" smtClean="0"/>
              <a:t>. </a:t>
            </a:r>
          </a:p>
          <a:p>
            <a:r>
              <a:rPr lang="en-GB" dirty="0" err="1" smtClean="0"/>
              <a:t>Ненатуральные</a:t>
            </a:r>
            <a:r>
              <a:rPr lang="en-GB" dirty="0" smtClean="0"/>
              <a:t> </a:t>
            </a:r>
            <a:r>
              <a:rPr lang="en-GB" dirty="0" err="1" smtClean="0"/>
              <a:t>хладагенты</a:t>
            </a:r>
            <a:r>
              <a:rPr lang="en-GB" dirty="0" smtClean="0"/>
              <a:t> с </a:t>
            </a:r>
            <a:r>
              <a:rPr lang="en-GB" dirty="0" err="1" smtClean="0"/>
              <a:t>низким</a:t>
            </a:r>
            <a:r>
              <a:rPr lang="en-GB" dirty="0" smtClean="0"/>
              <a:t> ПГП, </a:t>
            </a:r>
            <a:r>
              <a:rPr lang="en-GB" dirty="0" err="1" smtClean="0"/>
              <a:t>такой</a:t>
            </a:r>
            <a:r>
              <a:rPr lang="en-GB" dirty="0" smtClean="0"/>
              <a:t> </a:t>
            </a:r>
            <a:r>
              <a:rPr lang="en-GB" dirty="0" err="1" smtClean="0"/>
              <a:t>как</a:t>
            </a:r>
            <a:r>
              <a:rPr lang="en-GB" dirty="0" smtClean="0"/>
              <a:t> ГФУ 1234s</a:t>
            </a:r>
          </a:p>
          <a:p>
            <a:pPr lvl="1"/>
            <a:r>
              <a:rPr lang="en-GB" sz="2000" dirty="0" err="1" smtClean="0"/>
              <a:t>Подобно</a:t>
            </a:r>
            <a:r>
              <a:rPr lang="en-GB" sz="2000" dirty="0" smtClean="0"/>
              <a:t> </a:t>
            </a:r>
            <a:r>
              <a:rPr lang="en-GB" sz="2000" dirty="0" err="1" smtClean="0"/>
              <a:t>стандартным</a:t>
            </a:r>
            <a:r>
              <a:rPr lang="en-GB" sz="2000" dirty="0" smtClean="0"/>
              <a:t> </a:t>
            </a:r>
            <a:r>
              <a:rPr lang="en-GB" sz="2000" dirty="0" err="1" smtClean="0"/>
              <a:t>ненатуральным</a:t>
            </a:r>
            <a:r>
              <a:rPr lang="en-GB" sz="2000" dirty="0" smtClean="0"/>
              <a:t> </a:t>
            </a:r>
            <a:r>
              <a:rPr lang="en-GB" sz="2000" dirty="0" err="1" smtClean="0"/>
              <a:t>хладагентам</a:t>
            </a:r>
            <a:r>
              <a:rPr lang="en-GB" sz="2000" dirty="0" smtClean="0"/>
              <a:t> +</a:t>
            </a:r>
          </a:p>
          <a:p>
            <a:pPr lvl="1"/>
            <a:r>
              <a:rPr lang="en-GB" sz="2000" dirty="0" err="1" smtClean="0"/>
              <a:t>Умеренновоспламеняемый</a:t>
            </a:r>
            <a:r>
              <a:rPr lang="en-GB" sz="2000" dirty="0" smtClean="0"/>
              <a:t> (2L)</a:t>
            </a:r>
            <a:endParaRPr lang="en-GB" sz="2000" dirty="0"/>
          </a:p>
        </p:txBody>
      </p:sp>
      <p:sp>
        <p:nvSpPr>
          <p:cNvPr id="5" name="Undertittel 2"/>
          <p:cNvSpPr txBox="1">
            <a:spLocks/>
          </p:cNvSpPr>
          <p:nvPr/>
        </p:nvSpPr>
        <p:spPr>
          <a:xfrm>
            <a:off x="338439" y="6381387"/>
            <a:ext cx="8455230" cy="51231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39738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/>
              <a:t>Annual meeting of the Regional Ozone Network for Europe &amp; Central Asia Yerevan, Armenia, 26-28 May 2015</a:t>
            </a:r>
            <a:endParaRPr lang="nb-NO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46" y="114463"/>
            <a:ext cx="3418379" cy="45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2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Недопущение</a:t>
            </a:r>
            <a:r>
              <a:rPr lang="en-GB" dirty="0" smtClean="0"/>
              <a:t> </a:t>
            </a:r>
            <a:r>
              <a:rPr lang="en-GB" dirty="0" err="1" smtClean="0"/>
              <a:t>перерастания</a:t>
            </a:r>
            <a:r>
              <a:rPr lang="en-GB" dirty="0" smtClean="0"/>
              <a:t> </a:t>
            </a:r>
            <a:r>
              <a:rPr lang="en-GB" dirty="0" err="1" smtClean="0"/>
              <a:t>происшествия</a:t>
            </a:r>
            <a:r>
              <a:rPr lang="en-GB" dirty="0" smtClean="0"/>
              <a:t> в </a:t>
            </a:r>
            <a:r>
              <a:rPr lang="en-GB" dirty="0" err="1" smtClean="0"/>
              <a:t>несчастный</a:t>
            </a:r>
            <a:r>
              <a:rPr lang="en-GB" dirty="0" smtClean="0"/>
              <a:t> </a:t>
            </a:r>
            <a:r>
              <a:rPr lang="en-GB" dirty="0" err="1" smtClean="0"/>
              <a:t>случай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1785668"/>
            <a:ext cx="8556171" cy="4364966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 err="1" smtClean="0"/>
              <a:t>Проектировка</a:t>
            </a:r>
            <a:r>
              <a:rPr lang="en-GB" sz="2800" dirty="0" smtClean="0"/>
              <a:t> с </a:t>
            </a:r>
            <a:r>
              <a:rPr lang="en-GB" sz="2800" dirty="0" err="1" smtClean="0"/>
              <a:t>ориентацией</a:t>
            </a:r>
            <a:r>
              <a:rPr lang="en-GB" sz="2800" dirty="0" smtClean="0"/>
              <a:t> </a:t>
            </a:r>
            <a:r>
              <a:rPr lang="en-GB" sz="2800" dirty="0" err="1" smtClean="0"/>
              <a:t>на</a:t>
            </a:r>
            <a:r>
              <a:rPr lang="en-GB" sz="2800" dirty="0" smtClean="0"/>
              <a:t> </a:t>
            </a:r>
            <a:r>
              <a:rPr lang="en-GB" sz="2800" dirty="0" err="1" smtClean="0"/>
              <a:t>безопасность</a:t>
            </a:r>
            <a:r>
              <a:rPr lang="en-GB" sz="2800" dirty="0" smtClean="0"/>
              <a:t>.</a:t>
            </a:r>
            <a:r>
              <a:rPr lang="en-GB" sz="2600" dirty="0" smtClean="0"/>
              <a:t>(3)</a:t>
            </a:r>
          </a:p>
          <a:p>
            <a:r>
              <a:rPr lang="en-GB" sz="2600" dirty="0" err="1" smtClean="0"/>
              <a:t>Природные</a:t>
            </a:r>
            <a:r>
              <a:rPr lang="en-GB" sz="2600" dirty="0" smtClean="0"/>
              <a:t> </a:t>
            </a:r>
            <a:r>
              <a:rPr lang="en-GB" sz="2600" dirty="0" err="1" smtClean="0"/>
              <a:t>хладагенты</a:t>
            </a:r>
            <a:endParaRPr lang="en-GB" sz="2600" dirty="0" smtClean="0"/>
          </a:p>
          <a:p>
            <a:r>
              <a:rPr lang="en-GB" sz="2600" dirty="0" smtClean="0"/>
              <a:t>CO</a:t>
            </a:r>
            <a:r>
              <a:rPr lang="en-GB" sz="2600" baseline="-25000" dirty="0" smtClean="0"/>
              <a:t>2</a:t>
            </a:r>
          </a:p>
          <a:p>
            <a:pPr lvl="1"/>
            <a:r>
              <a:rPr lang="en-GB" sz="2200" dirty="0" err="1" smtClean="0"/>
              <a:t>Является</a:t>
            </a:r>
            <a:r>
              <a:rPr lang="en-GB" sz="2200" dirty="0" smtClean="0"/>
              <a:t> </a:t>
            </a:r>
            <a:r>
              <a:rPr lang="en-GB" sz="2200" dirty="0" err="1" smtClean="0"/>
              <a:t>частью</a:t>
            </a:r>
            <a:r>
              <a:rPr lang="en-GB" sz="2200" dirty="0" smtClean="0"/>
              <a:t> </a:t>
            </a:r>
            <a:r>
              <a:rPr lang="en-GB" sz="2200" dirty="0" err="1" smtClean="0"/>
              <a:t>человеческого</a:t>
            </a:r>
            <a:r>
              <a:rPr lang="en-GB" sz="2200" dirty="0" smtClean="0"/>
              <a:t> </a:t>
            </a:r>
            <a:r>
              <a:rPr lang="en-GB" sz="2200" dirty="0" err="1" smtClean="0"/>
              <a:t>метаболизма</a:t>
            </a:r>
            <a:r>
              <a:rPr lang="en-GB" sz="2200" dirty="0" smtClean="0"/>
              <a:t>. </a:t>
            </a:r>
            <a:r>
              <a:rPr lang="en-GB" sz="2200" dirty="0" err="1" smtClean="0"/>
              <a:t>Высокая</a:t>
            </a:r>
            <a:r>
              <a:rPr lang="en-GB" sz="2200" dirty="0" smtClean="0"/>
              <a:t> </a:t>
            </a:r>
            <a:r>
              <a:rPr lang="en-GB" sz="2200" dirty="0" err="1" smtClean="0"/>
              <a:t>концентрация</a:t>
            </a:r>
            <a:r>
              <a:rPr lang="en-GB" sz="2200" dirty="0" smtClean="0"/>
              <a:t> CO</a:t>
            </a:r>
            <a:r>
              <a:rPr lang="en-GB" sz="2200" baseline="-25000" dirty="0" smtClean="0"/>
              <a:t>2</a:t>
            </a:r>
            <a:r>
              <a:rPr lang="en-GB" sz="2200" dirty="0" smtClean="0"/>
              <a:t> </a:t>
            </a:r>
            <a:r>
              <a:rPr lang="en-GB" sz="2200" dirty="0" err="1" smtClean="0"/>
              <a:t>может</a:t>
            </a:r>
            <a:r>
              <a:rPr lang="en-GB" sz="2200" dirty="0" smtClean="0"/>
              <a:t> </a:t>
            </a:r>
            <a:r>
              <a:rPr lang="en-GB" sz="2200" dirty="0" err="1" smtClean="0"/>
              <a:t>затруднять</a:t>
            </a:r>
            <a:r>
              <a:rPr lang="en-GB" sz="2200" dirty="0" smtClean="0"/>
              <a:t> </a:t>
            </a:r>
            <a:r>
              <a:rPr lang="en-GB" sz="2200" dirty="0" err="1" smtClean="0"/>
              <a:t>дыхание</a:t>
            </a:r>
            <a:r>
              <a:rPr lang="en-GB" sz="2200" dirty="0" smtClean="0"/>
              <a:t> </a:t>
            </a:r>
            <a:r>
              <a:rPr lang="en-GB" sz="2200" dirty="0" err="1" smtClean="0"/>
              <a:t>даже</a:t>
            </a:r>
            <a:r>
              <a:rPr lang="en-GB" sz="2200" dirty="0" smtClean="0"/>
              <a:t> </a:t>
            </a:r>
            <a:r>
              <a:rPr lang="en-GB" sz="2200" dirty="0" err="1" smtClean="0"/>
              <a:t>при</a:t>
            </a:r>
            <a:r>
              <a:rPr lang="en-GB" sz="2200" dirty="0" smtClean="0"/>
              <a:t> </a:t>
            </a:r>
            <a:r>
              <a:rPr lang="en-GB" sz="2200" dirty="0" err="1" smtClean="0"/>
              <a:t>достаточном</a:t>
            </a:r>
            <a:r>
              <a:rPr lang="en-GB" sz="2200" dirty="0" smtClean="0"/>
              <a:t> </a:t>
            </a:r>
            <a:r>
              <a:rPr lang="en-GB" sz="2200" dirty="0" err="1" smtClean="0"/>
              <a:t>уровне</a:t>
            </a:r>
            <a:r>
              <a:rPr lang="en-GB" sz="2200" dirty="0" smtClean="0"/>
              <a:t> O</a:t>
            </a:r>
            <a:r>
              <a:rPr lang="en-GB" sz="2200" baseline="-25000" dirty="0" smtClean="0"/>
              <a:t>2</a:t>
            </a:r>
            <a:r>
              <a:rPr lang="en-GB" sz="2200" dirty="0" smtClean="0"/>
              <a:t>.</a:t>
            </a:r>
          </a:p>
          <a:p>
            <a:pPr lvl="1"/>
            <a:r>
              <a:rPr lang="en-GB" sz="2200" dirty="0" err="1" smtClean="0"/>
              <a:t>Без</a:t>
            </a:r>
            <a:r>
              <a:rPr lang="en-GB" sz="2200" dirty="0" smtClean="0"/>
              <a:t> </a:t>
            </a:r>
            <a:r>
              <a:rPr lang="en-GB" sz="2200" dirty="0" err="1" smtClean="0"/>
              <a:t>запаха</a:t>
            </a:r>
            <a:r>
              <a:rPr lang="en-GB" sz="2200" dirty="0" smtClean="0"/>
              <a:t>. </a:t>
            </a:r>
            <a:r>
              <a:rPr lang="en-GB" sz="2200" dirty="0" err="1" smtClean="0"/>
              <a:t>Можно</a:t>
            </a:r>
            <a:r>
              <a:rPr lang="en-GB" sz="2200" dirty="0" smtClean="0"/>
              <a:t> </a:t>
            </a:r>
            <a:r>
              <a:rPr lang="en-GB" sz="2200" dirty="0" err="1" smtClean="0"/>
              <a:t>почувствовать</a:t>
            </a:r>
            <a:r>
              <a:rPr lang="en-GB" sz="2200" dirty="0" smtClean="0"/>
              <a:t> </a:t>
            </a:r>
            <a:r>
              <a:rPr lang="en-GB" sz="2200" dirty="0" err="1" smtClean="0"/>
              <a:t>при</a:t>
            </a:r>
            <a:r>
              <a:rPr lang="en-GB" sz="2200" dirty="0" smtClean="0"/>
              <a:t> </a:t>
            </a:r>
            <a:r>
              <a:rPr lang="en-GB" sz="2200" dirty="0" err="1" smtClean="0"/>
              <a:t>концентрации</a:t>
            </a:r>
            <a:r>
              <a:rPr lang="en-GB" sz="2200" dirty="0" smtClean="0"/>
              <a:t> </a:t>
            </a:r>
            <a:r>
              <a:rPr lang="en-GB" sz="2200" dirty="0" err="1" smtClean="0"/>
              <a:t>выше</a:t>
            </a:r>
            <a:r>
              <a:rPr lang="en-GB" sz="2200" dirty="0" smtClean="0"/>
              <a:t> 5 000 ppm.</a:t>
            </a:r>
          </a:p>
          <a:p>
            <a:r>
              <a:rPr lang="en-GB" sz="2600" dirty="0" err="1" smtClean="0"/>
              <a:t>Углеводороды</a:t>
            </a:r>
            <a:r>
              <a:rPr lang="en-GB" sz="2600" dirty="0" smtClean="0"/>
              <a:t> (HCs)</a:t>
            </a:r>
          </a:p>
          <a:p>
            <a:pPr lvl="1"/>
            <a:r>
              <a:rPr lang="en-GB" sz="2200" dirty="0" err="1" smtClean="0"/>
              <a:t>Легковоспламеняемый</a:t>
            </a:r>
            <a:r>
              <a:rPr lang="en-GB" sz="2200" dirty="0" smtClean="0"/>
              <a:t>(3)</a:t>
            </a:r>
          </a:p>
          <a:p>
            <a:pPr lvl="1"/>
            <a:r>
              <a:rPr lang="en-GB" sz="2200" dirty="0" err="1"/>
              <a:t>Без</a:t>
            </a:r>
            <a:r>
              <a:rPr lang="en-GB" sz="2200" dirty="0"/>
              <a:t> </a:t>
            </a:r>
            <a:r>
              <a:rPr lang="en-GB" sz="2200" dirty="0" err="1"/>
              <a:t>запаха</a:t>
            </a:r>
            <a:r>
              <a:rPr lang="en-GB" sz="2200" dirty="0" smtClean="0"/>
              <a:t>.</a:t>
            </a:r>
          </a:p>
          <a:p>
            <a:r>
              <a:rPr lang="en-GB" sz="2600" dirty="0" err="1" smtClean="0"/>
              <a:t>Аммиак</a:t>
            </a:r>
            <a:endParaRPr lang="en-GB" sz="2600" dirty="0" smtClean="0"/>
          </a:p>
          <a:p>
            <a:pPr lvl="1"/>
            <a:r>
              <a:rPr lang="en-GB" sz="2200" dirty="0" err="1" smtClean="0"/>
              <a:t>Токсичен</a:t>
            </a:r>
            <a:endParaRPr lang="en-GB" sz="2200" dirty="0" smtClean="0"/>
          </a:p>
          <a:p>
            <a:pPr lvl="1"/>
            <a:r>
              <a:rPr lang="en-GB" sz="2000" dirty="0" err="1" smtClean="0"/>
              <a:t>Умеренновоспламеняемый</a:t>
            </a:r>
            <a:r>
              <a:rPr lang="en-GB" sz="2000" dirty="0" smtClean="0"/>
              <a:t> </a:t>
            </a:r>
            <a:r>
              <a:rPr lang="en-GB" sz="2200" dirty="0" smtClean="0"/>
              <a:t>(2L)</a:t>
            </a:r>
          </a:p>
          <a:p>
            <a:pPr lvl="1"/>
            <a:r>
              <a:rPr lang="en-GB" sz="2200" dirty="0" err="1" smtClean="0"/>
              <a:t>Едкий</a:t>
            </a:r>
            <a:r>
              <a:rPr lang="en-GB" sz="2200" dirty="0" smtClean="0"/>
              <a:t> </a:t>
            </a:r>
            <a:r>
              <a:rPr lang="en-GB" sz="2200" dirty="0" err="1" smtClean="0"/>
              <a:t>запах</a:t>
            </a:r>
            <a:r>
              <a:rPr lang="en-GB" sz="2200" dirty="0" smtClean="0"/>
              <a:t>. </a:t>
            </a:r>
            <a:r>
              <a:rPr lang="en-GB" sz="2200" dirty="0" err="1" smtClean="0"/>
              <a:t>Е</a:t>
            </a:r>
            <a:r>
              <a:rPr lang="en-GB" sz="2000" dirty="0" err="1" smtClean="0"/>
              <a:t>стественные</a:t>
            </a:r>
            <a:r>
              <a:rPr lang="en-GB" sz="2000" dirty="0" smtClean="0"/>
              <a:t> </a:t>
            </a:r>
            <a:r>
              <a:rPr lang="en-GB" sz="2000" dirty="0" err="1" smtClean="0"/>
              <a:t>предупреждающие</a:t>
            </a:r>
            <a:r>
              <a:rPr lang="en-GB" sz="2000" dirty="0" smtClean="0"/>
              <a:t> </a:t>
            </a:r>
            <a:r>
              <a:rPr lang="en-GB" sz="2000" dirty="0" err="1" smtClean="0"/>
              <a:t>признаки</a:t>
            </a:r>
            <a:r>
              <a:rPr lang="en-GB" sz="2000" dirty="0" smtClean="0"/>
              <a:t> </a:t>
            </a:r>
            <a:r>
              <a:rPr lang="en-GB" sz="2000" dirty="0" err="1" smtClean="0"/>
              <a:t>при</a:t>
            </a:r>
            <a:r>
              <a:rPr lang="en-GB" sz="2000" dirty="0" smtClean="0"/>
              <a:t> </a:t>
            </a:r>
            <a:r>
              <a:rPr lang="en-GB" sz="2000" dirty="0" err="1" smtClean="0"/>
              <a:t>очень</a:t>
            </a:r>
            <a:r>
              <a:rPr lang="en-GB" sz="2000" dirty="0" smtClean="0"/>
              <a:t> </a:t>
            </a:r>
            <a:r>
              <a:rPr lang="en-GB" sz="2000" dirty="0" err="1" smtClean="0"/>
              <a:t>низких</a:t>
            </a:r>
            <a:r>
              <a:rPr lang="en-GB" sz="2000" dirty="0" smtClean="0"/>
              <a:t> </a:t>
            </a:r>
            <a:r>
              <a:rPr lang="en-GB" sz="2000" dirty="0" err="1" smtClean="0"/>
              <a:t>концентрациях</a:t>
            </a:r>
            <a:r>
              <a:rPr lang="en-GB" sz="2000" dirty="0" smtClean="0"/>
              <a:t>. </a:t>
            </a:r>
            <a:r>
              <a:rPr lang="en-GB" sz="2200" dirty="0" smtClean="0"/>
              <a:t> </a:t>
            </a:r>
            <a:endParaRPr lang="en-GB" sz="2200" dirty="0"/>
          </a:p>
        </p:txBody>
      </p:sp>
      <p:sp>
        <p:nvSpPr>
          <p:cNvPr id="5" name="Undertittel 2"/>
          <p:cNvSpPr txBox="1">
            <a:spLocks/>
          </p:cNvSpPr>
          <p:nvPr/>
        </p:nvSpPr>
        <p:spPr>
          <a:xfrm>
            <a:off x="338439" y="6381387"/>
            <a:ext cx="8455230" cy="51231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39738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/>
              <a:t>Annual meeting of the Regional Ozone Network for Europe &amp; Central Asia Yerevan, Armenia, 26-28 May 2015</a:t>
            </a:r>
            <a:endParaRPr lang="nb-NO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46" y="114463"/>
            <a:ext cx="3418379" cy="45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7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Недопущение</a:t>
            </a:r>
            <a:r>
              <a:rPr lang="en-GB" dirty="0" smtClean="0"/>
              <a:t> </a:t>
            </a:r>
            <a:r>
              <a:rPr lang="en-GB" dirty="0" err="1" smtClean="0"/>
              <a:t>перерастания</a:t>
            </a:r>
            <a:r>
              <a:rPr lang="en-GB" dirty="0" smtClean="0"/>
              <a:t> </a:t>
            </a:r>
            <a:r>
              <a:rPr lang="en-GB" dirty="0" err="1" smtClean="0"/>
              <a:t>происшествия</a:t>
            </a:r>
            <a:r>
              <a:rPr lang="en-GB" dirty="0" smtClean="0"/>
              <a:t> в </a:t>
            </a:r>
            <a:r>
              <a:rPr lang="en-GB" dirty="0" err="1" smtClean="0"/>
              <a:t>несчастный</a:t>
            </a:r>
            <a:r>
              <a:rPr lang="en-GB" dirty="0" smtClean="0"/>
              <a:t> </a:t>
            </a:r>
            <a:r>
              <a:rPr lang="en-GB" dirty="0" err="1" smtClean="0"/>
              <a:t>случай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1785668"/>
            <a:ext cx="8556171" cy="4364966"/>
          </a:xfrm>
        </p:spPr>
        <p:txBody>
          <a:bodyPr>
            <a:normAutofit fontScale="85000" lnSpcReduction="10000"/>
          </a:bodyPr>
          <a:lstStyle/>
          <a:p>
            <a:r>
              <a:rPr lang="en-GB" dirty="0" err="1" smtClean="0"/>
              <a:t>Проектировка</a:t>
            </a:r>
            <a:r>
              <a:rPr lang="en-GB" dirty="0" smtClean="0"/>
              <a:t> с </a:t>
            </a:r>
            <a:r>
              <a:rPr lang="en-GB" dirty="0" err="1" smtClean="0"/>
              <a:t>ориентацией</a:t>
            </a:r>
            <a:r>
              <a:rPr lang="en-GB" dirty="0" smtClean="0"/>
              <a:t> </a:t>
            </a:r>
            <a:r>
              <a:rPr lang="en-GB" dirty="0" err="1" smtClean="0"/>
              <a:t>на</a:t>
            </a:r>
            <a:r>
              <a:rPr lang="en-GB" dirty="0" smtClean="0"/>
              <a:t> </a:t>
            </a:r>
            <a:r>
              <a:rPr lang="en-GB" dirty="0" err="1" smtClean="0"/>
              <a:t>безопасность</a:t>
            </a:r>
            <a:r>
              <a:rPr lang="en-GB" dirty="0" smtClean="0"/>
              <a:t>.(4)</a:t>
            </a:r>
          </a:p>
          <a:p>
            <a:r>
              <a:rPr lang="en-GB" dirty="0" err="1" smtClean="0"/>
              <a:t>Снижение</a:t>
            </a:r>
            <a:r>
              <a:rPr lang="en-GB" dirty="0" smtClean="0"/>
              <a:t> </a:t>
            </a:r>
            <a:r>
              <a:rPr lang="en-GB" dirty="0" err="1" smtClean="0"/>
              <a:t>об</a:t>
            </a:r>
            <a:r>
              <a:rPr lang="az-Cyrl-AZ" dirty="0" smtClean="0"/>
              <a:t>ъ</a:t>
            </a:r>
            <a:r>
              <a:rPr lang="en-GB" dirty="0" err="1" smtClean="0"/>
              <a:t>ема</a:t>
            </a:r>
            <a:r>
              <a:rPr lang="en-GB" dirty="0" smtClean="0"/>
              <a:t> </a:t>
            </a:r>
            <a:r>
              <a:rPr lang="en-GB" dirty="0" err="1" smtClean="0"/>
              <a:t>заправки</a:t>
            </a:r>
            <a:r>
              <a:rPr lang="en-GB" dirty="0" smtClean="0"/>
              <a:t> </a:t>
            </a:r>
            <a:r>
              <a:rPr lang="en-GB" dirty="0" err="1" smtClean="0"/>
              <a:t>хладагента</a:t>
            </a:r>
            <a:r>
              <a:rPr lang="en-GB" dirty="0" smtClean="0"/>
              <a:t>. </a:t>
            </a:r>
            <a:r>
              <a:rPr lang="en-GB" dirty="0" err="1" smtClean="0"/>
              <a:t>Используйте</a:t>
            </a:r>
            <a:r>
              <a:rPr lang="en-GB" dirty="0" smtClean="0"/>
              <a:t> </a:t>
            </a:r>
            <a:r>
              <a:rPr lang="en-GB" dirty="0" err="1" smtClean="0"/>
              <a:t>по</a:t>
            </a:r>
            <a:r>
              <a:rPr lang="en-GB" dirty="0" smtClean="0"/>
              <a:t> </a:t>
            </a:r>
            <a:r>
              <a:rPr lang="en-GB" dirty="0" err="1" smtClean="0"/>
              <a:t>возможности</a:t>
            </a:r>
            <a:r>
              <a:rPr lang="en-GB" dirty="0" smtClean="0"/>
              <a:t> </a:t>
            </a:r>
            <a:r>
              <a:rPr lang="en-GB" dirty="0" err="1" smtClean="0"/>
              <a:t>вторичный</a:t>
            </a:r>
            <a:r>
              <a:rPr lang="en-GB" dirty="0" smtClean="0"/>
              <a:t> </a:t>
            </a:r>
            <a:r>
              <a:rPr lang="en-GB" dirty="0" err="1" smtClean="0"/>
              <a:t>хладагент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Ограничьте</a:t>
            </a:r>
            <a:r>
              <a:rPr lang="en-GB" dirty="0" smtClean="0"/>
              <a:t> </a:t>
            </a:r>
            <a:r>
              <a:rPr lang="en-GB" dirty="0" err="1" smtClean="0"/>
              <a:t>количество</a:t>
            </a:r>
            <a:r>
              <a:rPr lang="en-GB" dirty="0" smtClean="0"/>
              <a:t> </a:t>
            </a:r>
            <a:r>
              <a:rPr lang="en-GB" dirty="0" err="1" smtClean="0"/>
              <a:t>хладагента</a:t>
            </a:r>
            <a:r>
              <a:rPr lang="en-GB" dirty="0" smtClean="0"/>
              <a:t>, </a:t>
            </a:r>
            <a:r>
              <a:rPr lang="en-GB" dirty="0" err="1" smtClean="0"/>
              <a:t>который</a:t>
            </a:r>
            <a:r>
              <a:rPr lang="en-GB" dirty="0" smtClean="0"/>
              <a:t> </a:t>
            </a:r>
            <a:r>
              <a:rPr lang="en-GB" dirty="0" err="1" smtClean="0"/>
              <a:t>потенциально</a:t>
            </a:r>
            <a:r>
              <a:rPr lang="en-GB" dirty="0" smtClean="0"/>
              <a:t> </a:t>
            </a:r>
            <a:r>
              <a:rPr lang="en-GB" dirty="0" err="1" smtClean="0"/>
              <a:t>может</a:t>
            </a:r>
            <a:r>
              <a:rPr lang="en-GB" dirty="0" smtClean="0"/>
              <a:t> </a:t>
            </a:r>
            <a:r>
              <a:rPr lang="en-GB" dirty="0" err="1" smtClean="0"/>
              <a:t>вытечь</a:t>
            </a:r>
            <a:r>
              <a:rPr lang="en-GB" dirty="0" smtClean="0"/>
              <a:t>. =&gt; </a:t>
            </a:r>
            <a:r>
              <a:rPr lang="en-GB" dirty="0" err="1" smtClean="0"/>
              <a:t>Поделите</a:t>
            </a:r>
            <a:r>
              <a:rPr lang="en-GB" dirty="0" smtClean="0"/>
              <a:t> </a:t>
            </a:r>
            <a:r>
              <a:rPr lang="en-GB" dirty="0" err="1" smtClean="0"/>
              <a:t>систему</a:t>
            </a:r>
            <a:r>
              <a:rPr lang="en-GB" dirty="0" smtClean="0"/>
              <a:t> </a:t>
            </a:r>
            <a:r>
              <a:rPr lang="en-GB" dirty="0" err="1" smtClean="0"/>
              <a:t>на</a:t>
            </a:r>
            <a:r>
              <a:rPr lang="en-GB" dirty="0" smtClean="0"/>
              <a:t> </a:t>
            </a:r>
            <a:r>
              <a:rPr lang="en-GB" dirty="0" err="1" smtClean="0"/>
              <a:t>контролируемые</a:t>
            </a:r>
            <a:r>
              <a:rPr lang="en-GB" dirty="0" smtClean="0"/>
              <a:t> </a:t>
            </a:r>
            <a:r>
              <a:rPr lang="en-GB" dirty="0" err="1" smtClean="0"/>
              <a:t>части</a:t>
            </a:r>
            <a:r>
              <a:rPr lang="en-GB" dirty="0" smtClean="0"/>
              <a:t>. </a:t>
            </a:r>
            <a:r>
              <a:rPr lang="en-GB" dirty="0" err="1" smtClean="0"/>
              <a:t>Герметизация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Примером</a:t>
            </a:r>
            <a:r>
              <a:rPr lang="en-GB" dirty="0" smtClean="0"/>
              <a:t> </a:t>
            </a:r>
            <a:r>
              <a:rPr lang="en-GB" dirty="0" err="1" smtClean="0"/>
              <a:t>происшествия</a:t>
            </a:r>
            <a:r>
              <a:rPr lang="en-GB" dirty="0" smtClean="0"/>
              <a:t>, </a:t>
            </a:r>
            <a:r>
              <a:rPr lang="en-GB" dirty="0" err="1" smtClean="0"/>
              <a:t>которое</a:t>
            </a:r>
            <a:r>
              <a:rPr lang="en-GB" dirty="0" smtClean="0"/>
              <a:t> </a:t>
            </a:r>
            <a:r>
              <a:rPr lang="en-GB" dirty="0" err="1" smtClean="0"/>
              <a:t>стало</a:t>
            </a:r>
            <a:r>
              <a:rPr lang="en-GB" dirty="0" smtClean="0"/>
              <a:t> </a:t>
            </a:r>
            <a:r>
              <a:rPr lang="en-GB" dirty="0" err="1" smtClean="0"/>
              <a:t>неуправляемым</a:t>
            </a:r>
            <a:r>
              <a:rPr lang="en-GB" dirty="0" smtClean="0"/>
              <a:t> </a:t>
            </a:r>
            <a:r>
              <a:rPr lang="en-GB" dirty="0" err="1" smtClean="0"/>
              <a:t>из-за</a:t>
            </a:r>
            <a:r>
              <a:rPr lang="en-GB" dirty="0" smtClean="0"/>
              <a:t> </a:t>
            </a:r>
            <a:r>
              <a:rPr lang="en-GB" dirty="0" err="1" smtClean="0"/>
              <a:t>отсутствия</a:t>
            </a:r>
            <a:r>
              <a:rPr lang="en-GB" dirty="0" smtClean="0"/>
              <a:t> </a:t>
            </a:r>
            <a:r>
              <a:rPr lang="en-GB" dirty="0" err="1" smtClean="0"/>
              <a:t>возможности</a:t>
            </a:r>
            <a:r>
              <a:rPr lang="en-GB" dirty="0" smtClean="0"/>
              <a:t>  </a:t>
            </a:r>
            <a:r>
              <a:rPr lang="en-GB" dirty="0" err="1" smtClean="0"/>
              <a:t>перекрыть</a:t>
            </a:r>
            <a:r>
              <a:rPr lang="en-GB" dirty="0" smtClean="0"/>
              <a:t> </a:t>
            </a:r>
            <a:r>
              <a:rPr lang="en-GB" dirty="0" err="1" smtClean="0"/>
              <a:t>отдельные</a:t>
            </a:r>
            <a:r>
              <a:rPr lang="en-GB" dirty="0" smtClean="0"/>
              <a:t> </a:t>
            </a:r>
            <a:r>
              <a:rPr lang="en-GB" dirty="0" err="1" smtClean="0"/>
              <a:t>части</a:t>
            </a:r>
            <a:r>
              <a:rPr lang="en-GB" dirty="0" smtClean="0"/>
              <a:t> </a:t>
            </a:r>
            <a:r>
              <a:rPr lang="en-GB" dirty="0" err="1" smtClean="0"/>
              <a:t>системы</a:t>
            </a:r>
            <a:r>
              <a:rPr lang="en-GB" dirty="0" smtClean="0"/>
              <a:t>, </a:t>
            </a:r>
            <a:r>
              <a:rPr lang="en-GB" dirty="0" err="1" smtClean="0"/>
              <a:t>может</a:t>
            </a:r>
            <a:r>
              <a:rPr lang="en-GB" dirty="0" smtClean="0"/>
              <a:t> </a:t>
            </a:r>
            <a:r>
              <a:rPr lang="en-GB" dirty="0" err="1" smtClean="0"/>
              <a:t>служить</a:t>
            </a:r>
            <a:r>
              <a:rPr lang="en-GB" dirty="0" smtClean="0"/>
              <a:t> </a:t>
            </a:r>
            <a:r>
              <a:rPr lang="en-GB" dirty="0" err="1" smtClean="0"/>
              <a:t>случай</a:t>
            </a:r>
            <a:r>
              <a:rPr lang="en-GB" dirty="0" smtClean="0"/>
              <a:t> </a:t>
            </a:r>
            <a:r>
              <a:rPr lang="en-GB" dirty="0" err="1" smtClean="0"/>
              <a:t>Милларда</a:t>
            </a:r>
            <a:r>
              <a:rPr lang="en-GB" dirty="0" smtClean="0"/>
              <a:t>, </a:t>
            </a:r>
            <a:r>
              <a:rPr lang="en-GB" dirty="0" err="1" smtClean="0"/>
              <a:t>где</a:t>
            </a:r>
            <a:r>
              <a:rPr lang="en-GB" dirty="0" smtClean="0"/>
              <a:t> </a:t>
            </a:r>
            <a:r>
              <a:rPr lang="en-GB" dirty="0" err="1" smtClean="0"/>
              <a:t>происшествие</a:t>
            </a:r>
            <a:r>
              <a:rPr lang="en-GB" dirty="0" smtClean="0"/>
              <a:t> </a:t>
            </a:r>
            <a:r>
              <a:rPr lang="en-GB" dirty="0" err="1" smtClean="0"/>
              <a:t>переросло</a:t>
            </a:r>
            <a:r>
              <a:rPr lang="en-GB" dirty="0" smtClean="0"/>
              <a:t> в </a:t>
            </a:r>
            <a:r>
              <a:rPr lang="en-GB" dirty="0" err="1" smtClean="0"/>
              <a:t>несчастный</a:t>
            </a:r>
            <a:r>
              <a:rPr lang="en-GB" dirty="0" smtClean="0"/>
              <a:t> </a:t>
            </a:r>
            <a:r>
              <a:rPr lang="en-GB" dirty="0" err="1" smtClean="0"/>
              <a:t>случай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Вентили</a:t>
            </a:r>
            <a:r>
              <a:rPr lang="en-GB" dirty="0" smtClean="0"/>
              <a:t> и </a:t>
            </a:r>
            <a:r>
              <a:rPr lang="en-GB" dirty="0" err="1" smtClean="0"/>
              <a:t>другие</a:t>
            </a:r>
            <a:r>
              <a:rPr lang="en-GB" dirty="0" smtClean="0"/>
              <a:t> </a:t>
            </a:r>
            <a:r>
              <a:rPr lang="en-GB" dirty="0" err="1" smtClean="0"/>
              <a:t>компоненты</a:t>
            </a:r>
            <a:r>
              <a:rPr lang="en-GB" dirty="0" smtClean="0"/>
              <a:t>, </a:t>
            </a:r>
            <a:r>
              <a:rPr lang="en-GB" dirty="0" err="1" smtClean="0"/>
              <a:t>используемые</a:t>
            </a:r>
            <a:r>
              <a:rPr lang="en-GB" dirty="0" smtClean="0"/>
              <a:t> </a:t>
            </a:r>
            <a:r>
              <a:rPr lang="en-GB" dirty="0" err="1" smtClean="0"/>
              <a:t>операторами</a:t>
            </a:r>
            <a:r>
              <a:rPr lang="en-GB" dirty="0" smtClean="0"/>
              <a:t>, </a:t>
            </a:r>
            <a:r>
              <a:rPr lang="en-GB" dirty="0" err="1" smtClean="0"/>
              <a:t>должны</a:t>
            </a:r>
            <a:r>
              <a:rPr lang="en-GB" dirty="0" smtClean="0"/>
              <a:t> </a:t>
            </a:r>
            <a:r>
              <a:rPr lang="en-GB" dirty="0" err="1" smtClean="0"/>
              <a:t>быть</a:t>
            </a:r>
            <a:r>
              <a:rPr lang="en-GB" dirty="0" smtClean="0"/>
              <a:t> </a:t>
            </a:r>
            <a:r>
              <a:rPr lang="en-GB" dirty="0" err="1" smtClean="0"/>
              <a:t>расположены</a:t>
            </a:r>
            <a:r>
              <a:rPr lang="en-GB" dirty="0" smtClean="0"/>
              <a:t> в </a:t>
            </a:r>
            <a:r>
              <a:rPr lang="en-GB" dirty="0" err="1" smtClean="0"/>
              <a:t>легкодоступной</a:t>
            </a:r>
            <a:r>
              <a:rPr lang="en-GB" dirty="0" smtClean="0"/>
              <a:t> </a:t>
            </a:r>
            <a:r>
              <a:rPr lang="en-GB" dirty="0" err="1" smtClean="0"/>
              <a:t>зоне</a:t>
            </a:r>
            <a:r>
              <a:rPr lang="en-GB" dirty="0" smtClean="0"/>
              <a:t>. </a:t>
            </a:r>
            <a:r>
              <a:rPr lang="en-GB" dirty="0" err="1" smtClean="0"/>
              <a:t>Это</a:t>
            </a:r>
            <a:r>
              <a:rPr lang="en-GB" dirty="0" smtClean="0"/>
              <a:t> </a:t>
            </a:r>
            <a:r>
              <a:rPr lang="en-GB" dirty="0" err="1" smtClean="0"/>
              <a:t>помогает</a:t>
            </a:r>
            <a:r>
              <a:rPr lang="en-GB" dirty="0" smtClean="0"/>
              <a:t> </a:t>
            </a:r>
            <a:r>
              <a:rPr lang="en-GB" dirty="0" err="1" smtClean="0"/>
              <a:t>быстро</a:t>
            </a:r>
            <a:r>
              <a:rPr lang="en-GB" dirty="0" smtClean="0"/>
              <a:t>, </a:t>
            </a:r>
            <a:r>
              <a:rPr lang="en-GB" dirty="0" err="1" smtClean="0"/>
              <a:t>лучше</a:t>
            </a:r>
            <a:r>
              <a:rPr lang="en-GB" dirty="0" smtClean="0"/>
              <a:t> и </a:t>
            </a:r>
            <a:r>
              <a:rPr lang="en-GB" dirty="0" err="1" smtClean="0"/>
              <a:t>безопаснее</a:t>
            </a:r>
            <a:r>
              <a:rPr lang="en-GB" dirty="0" smtClean="0"/>
              <a:t> </a:t>
            </a:r>
            <a:r>
              <a:rPr lang="en-GB" dirty="0" err="1" smtClean="0"/>
              <a:t>осуществлять</a:t>
            </a:r>
            <a:r>
              <a:rPr lang="en-GB" dirty="0" smtClean="0"/>
              <a:t> </a:t>
            </a:r>
            <a:r>
              <a:rPr lang="en-GB" dirty="0" err="1" smtClean="0"/>
              <a:t>текущий</a:t>
            </a:r>
            <a:r>
              <a:rPr lang="en-GB" dirty="0" smtClean="0"/>
              <a:t> </a:t>
            </a:r>
            <a:r>
              <a:rPr lang="en-GB" dirty="0" err="1" smtClean="0"/>
              <a:t>ремонт</a:t>
            </a:r>
            <a:r>
              <a:rPr lang="en-GB" dirty="0" smtClean="0"/>
              <a:t>. </a:t>
            </a:r>
          </a:p>
          <a:p>
            <a:r>
              <a:rPr lang="en-GB" dirty="0" err="1" smtClean="0"/>
              <a:t>По</a:t>
            </a:r>
            <a:r>
              <a:rPr lang="en-GB" dirty="0" smtClean="0"/>
              <a:t> </a:t>
            </a:r>
            <a:r>
              <a:rPr lang="en-GB" dirty="0" err="1" smtClean="0"/>
              <a:t>возможности</a:t>
            </a:r>
            <a:r>
              <a:rPr lang="en-GB" dirty="0" smtClean="0"/>
              <a:t> </a:t>
            </a:r>
            <a:r>
              <a:rPr lang="en-GB" dirty="0" err="1" smtClean="0"/>
              <a:t>используйте</a:t>
            </a:r>
            <a:r>
              <a:rPr lang="en-GB" dirty="0" smtClean="0"/>
              <a:t> </a:t>
            </a:r>
            <a:r>
              <a:rPr lang="en-GB" dirty="0" err="1" smtClean="0"/>
              <a:t>заводское</a:t>
            </a:r>
            <a:r>
              <a:rPr lang="en-GB" dirty="0" smtClean="0"/>
              <a:t> </a:t>
            </a:r>
            <a:r>
              <a:rPr lang="en-GB" dirty="0" err="1" smtClean="0"/>
              <a:t>оборудование</a:t>
            </a:r>
            <a:r>
              <a:rPr lang="en-GB" dirty="0" smtClean="0"/>
              <a:t>. </a:t>
            </a:r>
          </a:p>
          <a:p>
            <a:r>
              <a:rPr lang="en-GB" dirty="0" err="1" smtClean="0"/>
              <a:t>Стандартизированные</a:t>
            </a:r>
            <a:r>
              <a:rPr lang="en-GB" dirty="0" smtClean="0"/>
              <a:t> </a:t>
            </a:r>
            <a:r>
              <a:rPr lang="en-GB" dirty="0" err="1" smtClean="0"/>
              <a:t>решения</a:t>
            </a:r>
            <a:r>
              <a:rPr lang="en-GB" dirty="0" smtClean="0"/>
              <a:t>; </a:t>
            </a:r>
            <a:r>
              <a:rPr lang="en-GB" dirty="0" err="1" smtClean="0"/>
              <a:t>таким</a:t>
            </a:r>
            <a:r>
              <a:rPr lang="en-GB" dirty="0" smtClean="0"/>
              <a:t> </a:t>
            </a:r>
            <a:r>
              <a:rPr lang="en-GB" dirty="0" err="1" smtClean="0"/>
              <a:t>образом</a:t>
            </a:r>
            <a:r>
              <a:rPr lang="en-GB" dirty="0" smtClean="0"/>
              <a:t>, </a:t>
            </a:r>
            <a:r>
              <a:rPr lang="en-GB" dirty="0" err="1" smtClean="0"/>
              <a:t>одна</a:t>
            </a:r>
            <a:r>
              <a:rPr lang="en-GB" dirty="0" smtClean="0"/>
              <a:t> </a:t>
            </a:r>
            <a:r>
              <a:rPr lang="en-GB" dirty="0" err="1" smtClean="0"/>
              <a:t>установка</a:t>
            </a:r>
            <a:r>
              <a:rPr lang="en-GB" dirty="0" smtClean="0"/>
              <a:t> </a:t>
            </a:r>
            <a:r>
              <a:rPr lang="en-GB" dirty="0" err="1" smtClean="0"/>
              <a:t>напоминает</a:t>
            </a:r>
            <a:r>
              <a:rPr lang="en-GB" dirty="0" smtClean="0"/>
              <a:t> </a:t>
            </a:r>
            <a:r>
              <a:rPr lang="en-GB" dirty="0" err="1" smtClean="0"/>
              <a:t>другую</a:t>
            </a:r>
            <a:r>
              <a:rPr lang="en-GB" dirty="0" smtClean="0"/>
              <a:t>. 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5" name="Undertittel 2"/>
          <p:cNvSpPr txBox="1">
            <a:spLocks/>
          </p:cNvSpPr>
          <p:nvPr/>
        </p:nvSpPr>
        <p:spPr>
          <a:xfrm>
            <a:off x="338439" y="6381387"/>
            <a:ext cx="8455230" cy="51231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39738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/>
              <a:t>Annual meeting of the Regional Ozone Network for Europe &amp; Central Asia Yerevan, Armenia, 26-28 May 2015</a:t>
            </a:r>
            <a:endParaRPr lang="nb-NO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46" y="114463"/>
            <a:ext cx="3418379" cy="45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4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04"/>
            <a:ext cx="8229600" cy="901696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Недопущение</a:t>
            </a:r>
            <a:r>
              <a:rPr lang="en-GB" dirty="0" smtClean="0"/>
              <a:t> </a:t>
            </a:r>
            <a:r>
              <a:rPr lang="en-GB" dirty="0" err="1" smtClean="0"/>
              <a:t>перерастания</a:t>
            </a:r>
            <a:r>
              <a:rPr lang="en-GB" dirty="0" smtClean="0"/>
              <a:t> </a:t>
            </a:r>
            <a:r>
              <a:rPr lang="en-GB" dirty="0" err="1" smtClean="0"/>
              <a:t>происшествия</a:t>
            </a:r>
            <a:r>
              <a:rPr lang="en-GB" dirty="0" smtClean="0"/>
              <a:t> в </a:t>
            </a:r>
            <a:r>
              <a:rPr lang="en-GB" dirty="0" err="1" smtClean="0"/>
              <a:t>несчастный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err="1" smtClean="0"/>
              <a:t>случай</a:t>
            </a:r>
            <a:endParaRPr lang="en-GB" dirty="0" smtClean="0"/>
          </a:p>
        </p:txBody>
      </p:sp>
      <p:sp>
        <p:nvSpPr>
          <p:cNvPr id="5" name="Undertittel 2"/>
          <p:cNvSpPr txBox="1">
            <a:spLocks/>
          </p:cNvSpPr>
          <p:nvPr/>
        </p:nvSpPr>
        <p:spPr>
          <a:xfrm>
            <a:off x="339994" y="6381387"/>
            <a:ext cx="8455230" cy="51231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39738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/>
              <a:t>Annual meeting of the Regional Ozone Network for Europe &amp; Central Asia Yerevan, Armenia, 26-28 May 2015</a:t>
            </a:r>
            <a:endParaRPr lang="nb-NO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46" y="114463"/>
            <a:ext cx="3418379" cy="45694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10646" y="1785668"/>
            <a:ext cx="2394388" cy="4364966"/>
          </a:xfrm>
        </p:spPr>
        <p:txBody>
          <a:bodyPr>
            <a:normAutofit fontScale="62500" lnSpcReduction="20000"/>
          </a:bodyPr>
          <a:lstStyle/>
          <a:p>
            <a:r>
              <a:rPr lang="en-GB" dirty="0" err="1" smtClean="0"/>
              <a:t>Заводские</a:t>
            </a:r>
            <a:r>
              <a:rPr lang="en-GB" dirty="0" smtClean="0"/>
              <a:t> и </a:t>
            </a:r>
            <a:r>
              <a:rPr lang="en-GB" dirty="0" err="1" smtClean="0"/>
              <a:t>стандартизированные</a:t>
            </a:r>
            <a:r>
              <a:rPr lang="en-GB" dirty="0" smtClean="0"/>
              <a:t> </a:t>
            </a:r>
            <a:r>
              <a:rPr lang="en-GB" dirty="0" err="1" smtClean="0"/>
              <a:t>установки</a:t>
            </a:r>
            <a:r>
              <a:rPr lang="en-GB" dirty="0" smtClean="0"/>
              <a:t>. </a:t>
            </a:r>
            <a:br>
              <a:rPr lang="en-GB" dirty="0" smtClean="0"/>
            </a:br>
            <a:r>
              <a:rPr lang="en-GB" dirty="0" err="1" smtClean="0"/>
              <a:t>Пример</a:t>
            </a:r>
            <a:r>
              <a:rPr lang="en-GB" dirty="0" smtClean="0"/>
              <a:t> с </a:t>
            </a:r>
            <a:r>
              <a:rPr lang="en-GB" dirty="0" err="1" smtClean="0"/>
              <a:t>молокозавода</a:t>
            </a:r>
            <a:r>
              <a:rPr lang="en-GB" dirty="0" smtClean="0"/>
              <a:t> в </a:t>
            </a:r>
            <a:r>
              <a:rPr lang="en-GB" dirty="0" err="1" smtClean="0"/>
              <a:t>Норвегии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Общая</a:t>
            </a:r>
            <a:r>
              <a:rPr lang="en-GB" dirty="0" smtClean="0"/>
              <a:t> </a:t>
            </a:r>
            <a:r>
              <a:rPr lang="en-GB" dirty="0" err="1" smtClean="0"/>
              <a:t>хладопроизводительность</a:t>
            </a:r>
            <a:r>
              <a:rPr lang="en-GB" dirty="0" smtClean="0"/>
              <a:t> </a:t>
            </a:r>
            <a:r>
              <a:rPr lang="en-GB" dirty="0" err="1" smtClean="0"/>
              <a:t>теплонасосa</a:t>
            </a:r>
            <a:r>
              <a:rPr lang="en-GB" dirty="0" smtClean="0"/>
              <a:t> 5 МВ. </a:t>
            </a:r>
            <a:r>
              <a:rPr lang="en-GB" dirty="0" err="1" smtClean="0"/>
              <a:t>Заправка</a:t>
            </a:r>
            <a:r>
              <a:rPr lang="en-GB" dirty="0" smtClean="0"/>
              <a:t> 1500 </a:t>
            </a:r>
            <a:r>
              <a:rPr lang="en-GB" dirty="0" err="1" smtClean="0"/>
              <a:t>кг</a:t>
            </a:r>
            <a:endParaRPr lang="en-GB" dirty="0" smtClean="0"/>
          </a:p>
          <a:p>
            <a:r>
              <a:rPr lang="en-GB" dirty="0" smtClean="0"/>
              <a:t>300 г/</a:t>
            </a:r>
            <a:r>
              <a:rPr lang="en-GB" dirty="0" err="1" smtClean="0"/>
              <a:t>кВ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Аммиак</a:t>
            </a:r>
            <a:r>
              <a:rPr lang="en-GB" dirty="0" smtClean="0"/>
              <a:t> </a:t>
            </a:r>
            <a:r>
              <a:rPr lang="en-GB" dirty="0"/>
              <a:t> </a:t>
            </a:r>
            <a:r>
              <a:rPr lang="en-GB" dirty="0" err="1" smtClean="0"/>
              <a:t>находится</a:t>
            </a:r>
            <a:r>
              <a:rPr lang="en-GB" dirty="0" smtClean="0"/>
              <a:t> </a:t>
            </a:r>
            <a:r>
              <a:rPr lang="en-GB" dirty="0" err="1" smtClean="0"/>
              <a:t>лишь</a:t>
            </a:r>
            <a:r>
              <a:rPr lang="en-GB" dirty="0" smtClean="0"/>
              <a:t> в </a:t>
            </a:r>
            <a:r>
              <a:rPr lang="en-GB" dirty="0" err="1" smtClean="0"/>
              <a:t>машинном</a:t>
            </a:r>
            <a:r>
              <a:rPr lang="en-GB" dirty="0" smtClean="0"/>
              <a:t> </a:t>
            </a:r>
            <a:r>
              <a:rPr lang="en-GB" dirty="0" err="1" smtClean="0"/>
              <a:t>отделении</a:t>
            </a:r>
            <a:r>
              <a:rPr lang="en-GB" dirty="0" smtClean="0"/>
              <a:t>. </a:t>
            </a:r>
          </a:p>
          <a:p>
            <a:r>
              <a:rPr lang="en-GB" dirty="0" err="1" smtClean="0"/>
              <a:t>Общая</a:t>
            </a:r>
            <a:r>
              <a:rPr lang="en-GB" dirty="0" smtClean="0"/>
              <a:t> </a:t>
            </a:r>
            <a:r>
              <a:rPr lang="en-GB" dirty="0" err="1" smtClean="0"/>
              <a:t>хладопроизводительность</a:t>
            </a:r>
            <a:r>
              <a:rPr lang="en-GB" dirty="0" smtClean="0"/>
              <a:t> </a:t>
            </a:r>
            <a:r>
              <a:rPr lang="en-GB" dirty="0" err="1" smtClean="0"/>
              <a:t>системы</a:t>
            </a:r>
            <a:r>
              <a:rPr lang="en-GB" dirty="0" smtClean="0"/>
              <a:t> 3.5 МВ. </a:t>
            </a:r>
            <a:br>
              <a:rPr lang="en-GB" dirty="0" smtClean="0"/>
            </a:br>
            <a:r>
              <a:rPr lang="en-GB" dirty="0" err="1" smtClean="0"/>
              <a:t>Заправка</a:t>
            </a:r>
            <a:r>
              <a:rPr lang="en-GB" dirty="0" smtClean="0"/>
              <a:t> 22000 </a:t>
            </a:r>
            <a:r>
              <a:rPr lang="en-GB" dirty="0" err="1" smtClean="0"/>
              <a:t>кг</a:t>
            </a:r>
            <a:r>
              <a:rPr lang="en-GB" dirty="0" smtClean="0"/>
              <a:t>.</a:t>
            </a:r>
          </a:p>
          <a:p>
            <a:r>
              <a:rPr lang="en-GB" dirty="0" smtClean="0"/>
              <a:t>6.3 </a:t>
            </a:r>
            <a:r>
              <a:rPr lang="en-GB" dirty="0" err="1" smtClean="0"/>
              <a:t>кг</a:t>
            </a:r>
            <a:r>
              <a:rPr lang="en-GB" dirty="0" smtClean="0"/>
              <a:t>/</a:t>
            </a:r>
            <a:r>
              <a:rPr lang="en-GB" dirty="0" err="1" smtClean="0"/>
              <a:t>кВ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Аммиак</a:t>
            </a:r>
            <a:r>
              <a:rPr lang="en-GB" dirty="0" smtClean="0"/>
              <a:t> </a:t>
            </a:r>
            <a:r>
              <a:rPr lang="en-GB" dirty="0" err="1" smtClean="0"/>
              <a:t>находится</a:t>
            </a:r>
            <a:r>
              <a:rPr lang="en-GB" dirty="0" smtClean="0"/>
              <a:t> </a:t>
            </a:r>
            <a:r>
              <a:rPr lang="en-GB" dirty="0" err="1" smtClean="0"/>
              <a:t>во</a:t>
            </a:r>
            <a:r>
              <a:rPr lang="en-GB" dirty="0" smtClean="0"/>
              <a:t> </a:t>
            </a:r>
            <a:r>
              <a:rPr lang="en-GB" dirty="0" err="1" smtClean="0"/>
              <a:t>множественных</a:t>
            </a:r>
            <a:r>
              <a:rPr lang="en-GB" dirty="0" smtClean="0"/>
              <a:t> </a:t>
            </a:r>
            <a:r>
              <a:rPr lang="en-GB" dirty="0" err="1" smtClean="0"/>
              <a:t>отделениях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384" y="1225841"/>
            <a:ext cx="6342138" cy="523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89275" y="4000500"/>
            <a:ext cx="1051719" cy="74612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98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Недопущение</a:t>
            </a:r>
            <a:r>
              <a:rPr lang="en-GB" dirty="0" smtClean="0"/>
              <a:t> </a:t>
            </a:r>
            <a:r>
              <a:rPr lang="en-GB" dirty="0" err="1" smtClean="0"/>
              <a:t>перерастания</a:t>
            </a:r>
            <a:r>
              <a:rPr lang="en-GB" dirty="0" smtClean="0"/>
              <a:t> </a:t>
            </a:r>
            <a:r>
              <a:rPr lang="en-GB" dirty="0" err="1" smtClean="0"/>
              <a:t>происшествия</a:t>
            </a:r>
            <a:r>
              <a:rPr lang="en-GB" dirty="0" smtClean="0"/>
              <a:t> в </a:t>
            </a:r>
            <a:r>
              <a:rPr lang="en-GB" dirty="0" err="1" smtClean="0"/>
              <a:t>несчастный</a:t>
            </a:r>
            <a:r>
              <a:rPr lang="en-GB" dirty="0" smtClean="0"/>
              <a:t> </a:t>
            </a:r>
            <a:r>
              <a:rPr lang="en-GB" dirty="0" err="1" smtClean="0"/>
              <a:t>случай</a:t>
            </a:r>
            <a:endParaRPr lang="en-GB" dirty="0" smtClean="0"/>
          </a:p>
        </p:txBody>
      </p:sp>
      <p:sp>
        <p:nvSpPr>
          <p:cNvPr id="5" name="Undertittel 2"/>
          <p:cNvSpPr txBox="1">
            <a:spLocks/>
          </p:cNvSpPr>
          <p:nvPr/>
        </p:nvSpPr>
        <p:spPr>
          <a:xfrm>
            <a:off x="338439" y="6381387"/>
            <a:ext cx="8455230" cy="51231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39738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/>
              <a:t>Annual meeting of the Regional Ozone Network for Europe &amp; Central Asia Yerevan, Armenia, 26-28 May 2015</a:t>
            </a:r>
            <a:endParaRPr lang="nb-NO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46" y="114463"/>
            <a:ext cx="3418379" cy="45694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075040" y="1510657"/>
            <a:ext cx="6749612" cy="4839566"/>
            <a:chOff x="1875140" y="1624957"/>
            <a:chExt cx="6749612" cy="483956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5140" y="1624957"/>
              <a:ext cx="6749612" cy="483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187245" y="1938068"/>
              <a:ext cx="283834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err="1" smtClean="0"/>
                <a:t>Стандартная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холодильная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установка</a:t>
              </a:r>
              <a:r>
                <a:rPr lang="en-GB" sz="2000" dirty="0" smtClean="0"/>
                <a:t>. </a:t>
              </a:r>
              <a:r>
                <a:rPr lang="en-GB" sz="2000" dirty="0" err="1" smtClean="0"/>
                <a:t>Увеличенное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изображение</a:t>
              </a:r>
              <a:endParaRPr lang="en-GB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4091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Содержание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785668"/>
            <a:ext cx="8469086" cy="4364966"/>
          </a:xfrm>
        </p:spPr>
        <p:txBody>
          <a:bodyPr/>
          <a:lstStyle/>
          <a:p>
            <a:r>
              <a:rPr lang="en-GB" dirty="0" err="1" smtClean="0"/>
              <a:t>Незамедлительное</a:t>
            </a:r>
            <a:r>
              <a:rPr lang="en-GB" dirty="0" smtClean="0"/>
              <a:t> </a:t>
            </a:r>
            <a:r>
              <a:rPr lang="en-GB" dirty="0" err="1" smtClean="0"/>
              <a:t>реагирование</a:t>
            </a:r>
            <a:r>
              <a:rPr lang="en-GB" dirty="0" smtClean="0"/>
              <a:t> </a:t>
            </a:r>
            <a:r>
              <a:rPr lang="en-GB" dirty="0" err="1" smtClean="0"/>
              <a:t>на</a:t>
            </a:r>
            <a:r>
              <a:rPr lang="en-GB" dirty="0" smtClean="0"/>
              <a:t> </a:t>
            </a:r>
            <a:r>
              <a:rPr lang="en-GB" dirty="0" err="1" smtClean="0"/>
              <a:t>аварию</a:t>
            </a:r>
            <a:r>
              <a:rPr lang="en-GB" dirty="0" smtClean="0"/>
              <a:t> и </a:t>
            </a:r>
            <a:r>
              <a:rPr lang="en-GB" dirty="0" err="1" smtClean="0"/>
              <a:t>вопросы</a:t>
            </a:r>
            <a:r>
              <a:rPr lang="en-GB" dirty="0" smtClean="0"/>
              <a:t> </a:t>
            </a:r>
            <a:r>
              <a:rPr lang="en-GB" dirty="0" err="1" smtClean="0"/>
              <a:t>безопасности</a:t>
            </a:r>
            <a:r>
              <a:rPr lang="en-GB" dirty="0" smtClean="0"/>
              <a:t>. </a:t>
            </a:r>
            <a:r>
              <a:rPr lang="en-GB" dirty="0" err="1" smtClean="0"/>
              <a:t>На</a:t>
            </a:r>
            <a:r>
              <a:rPr lang="en-GB" dirty="0" smtClean="0"/>
              <a:t> </a:t>
            </a:r>
            <a:r>
              <a:rPr lang="en-GB" dirty="0" err="1" smtClean="0"/>
              <a:t>передовой</a:t>
            </a:r>
            <a:endParaRPr lang="en-GB" dirty="0" smtClean="0"/>
          </a:p>
          <a:p>
            <a:r>
              <a:rPr lang="en-GB" dirty="0" smtClean="0"/>
              <a:t>С </a:t>
            </a:r>
            <a:r>
              <a:rPr lang="en-GB" dirty="0" err="1" smtClean="0"/>
              <a:t>чего</a:t>
            </a:r>
            <a:r>
              <a:rPr lang="en-GB" dirty="0" smtClean="0"/>
              <a:t> </a:t>
            </a:r>
            <a:r>
              <a:rPr lang="en-GB" dirty="0" err="1" smtClean="0"/>
              <a:t>начинается</a:t>
            </a:r>
            <a:r>
              <a:rPr lang="en-GB" dirty="0" smtClean="0"/>
              <a:t> </a:t>
            </a:r>
            <a:r>
              <a:rPr lang="en-GB" dirty="0" err="1" smtClean="0"/>
              <a:t>безопасность</a:t>
            </a:r>
            <a:r>
              <a:rPr lang="en-GB" dirty="0" smtClean="0"/>
              <a:t>?  </a:t>
            </a:r>
          </a:p>
          <a:p>
            <a:r>
              <a:rPr lang="en-GB" dirty="0" err="1" smtClean="0"/>
              <a:t>От</a:t>
            </a:r>
            <a:r>
              <a:rPr lang="en-GB" dirty="0" smtClean="0"/>
              <a:t> </a:t>
            </a:r>
            <a:r>
              <a:rPr lang="en-GB" dirty="0" err="1" smtClean="0"/>
              <a:t>происшествия</a:t>
            </a:r>
            <a:r>
              <a:rPr lang="en-GB" dirty="0" smtClean="0"/>
              <a:t> к </a:t>
            </a:r>
            <a:r>
              <a:rPr lang="en-GB" dirty="0" err="1" smtClean="0"/>
              <a:t>несчастному</a:t>
            </a:r>
            <a:r>
              <a:rPr lang="en-GB" dirty="0" smtClean="0"/>
              <a:t> </a:t>
            </a:r>
            <a:r>
              <a:rPr lang="en-GB" dirty="0" err="1" smtClean="0"/>
              <a:t>случаю</a:t>
            </a:r>
            <a:r>
              <a:rPr lang="en-GB" dirty="0" smtClean="0"/>
              <a:t>. </a:t>
            </a:r>
            <a:r>
              <a:rPr lang="en-GB" dirty="0" err="1" smtClean="0"/>
              <a:t>Что</a:t>
            </a:r>
            <a:r>
              <a:rPr lang="en-GB" dirty="0" smtClean="0"/>
              <a:t> </a:t>
            </a:r>
            <a:r>
              <a:rPr lang="en-GB" dirty="0" err="1" smtClean="0"/>
              <a:t>произошло</a:t>
            </a:r>
            <a:r>
              <a:rPr lang="en-GB" dirty="0" smtClean="0"/>
              <a:t>? </a:t>
            </a:r>
          </a:p>
          <a:p>
            <a:r>
              <a:rPr lang="en-GB" dirty="0" err="1" smtClean="0"/>
              <a:t>Недопущение</a:t>
            </a:r>
            <a:r>
              <a:rPr lang="en-GB" dirty="0" smtClean="0"/>
              <a:t> </a:t>
            </a:r>
            <a:r>
              <a:rPr lang="en-GB" dirty="0" err="1" smtClean="0"/>
              <a:t>перерастания</a:t>
            </a:r>
            <a:r>
              <a:rPr lang="en-GB" dirty="0" smtClean="0"/>
              <a:t> </a:t>
            </a:r>
            <a:r>
              <a:rPr lang="en-GB" dirty="0" err="1" smtClean="0"/>
              <a:t>происшествия</a:t>
            </a:r>
            <a:r>
              <a:rPr lang="en-GB" dirty="0" smtClean="0"/>
              <a:t> в </a:t>
            </a:r>
            <a:r>
              <a:rPr lang="en-GB" dirty="0" err="1" smtClean="0"/>
              <a:t>несчастный</a:t>
            </a:r>
            <a:r>
              <a:rPr lang="en-GB" dirty="0" smtClean="0"/>
              <a:t> </a:t>
            </a:r>
            <a:r>
              <a:rPr lang="en-GB" dirty="0" err="1" smtClean="0"/>
              <a:t>случай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Несчастные</a:t>
            </a:r>
            <a:r>
              <a:rPr lang="en-GB" dirty="0" smtClean="0"/>
              <a:t> </a:t>
            </a:r>
            <a:r>
              <a:rPr lang="en-GB" dirty="0" err="1" smtClean="0"/>
              <a:t>случаи</a:t>
            </a:r>
            <a:r>
              <a:rPr lang="en-GB" dirty="0" smtClean="0"/>
              <a:t> и </a:t>
            </a:r>
            <a:r>
              <a:rPr lang="en-GB" dirty="0" err="1" smtClean="0"/>
              <a:t>аварии</a:t>
            </a:r>
            <a:r>
              <a:rPr lang="en-GB" dirty="0" smtClean="0"/>
              <a:t>. </a:t>
            </a:r>
            <a:r>
              <a:rPr lang="en-GB" dirty="0" err="1" smtClean="0"/>
              <a:t>Можно</a:t>
            </a:r>
            <a:r>
              <a:rPr lang="en-GB" dirty="0" smtClean="0"/>
              <a:t> </a:t>
            </a:r>
            <a:r>
              <a:rPr lang="en-GB" dirty="0" err="1" smtClean="0"/>
              <a:t>ли</a:t>
            </a:r>
            <a:r>
              <a:rPr lang="en-GB" dirty="0" smtClean="0"/>
              <a:t> </a:t>
            </a:r>
            <a:r>
              <a:rPr lang="en-GB" dirty="0" err="1" smtClean="0"/>
              <a:t>их</a:t>
            </a:r>
            <a:r>
              <a:rPr lang="en-GB" dirty="0" smtClean="0"/>
              <a:t> </a:t>
            </a:r>
            <a:r>
              <a:rPr lang="en-GB" dirty="0" err="1" smtClean="0"/>
              <a:t>предотвратить</a:t>
            </a:r>
            <a:r>
              <a:rPr lang="en-GB" dirty="0" smtClean="0"/>
              <a:t> </a:t>
            </a:r>
            <a:r>
              <a:rPr lang="en-GB" dirty="0" err="1" smtClean="0"/>
              <a:t>более</a:t>
            </a:r>
            <a:r>
              <a:rPr lang="en-GB" dirty="0" smtClean="0"/>
              <a:t> </a:t>
            </a:r>
            <a:r>
              <a:rPr lang="en-GB" dirty="0" err="1" smtClean="0"/>
              <a:t>строгим</a:t>
            </a:r>
            <a:r>
              <a:rPr lang="en-GB" dirty="0" smtClean="0"/>
              <a:t> </a:t>
            </a:r>
            <a:r>
              <a:rPr lang="en-GB" dirty="0" err="1" smtClean="0"/>
              <a:t>сводом</a:t>
            </a:r>
            <a:r>
              <a:rPr lang="en-GB" dirty="0" smtClean="0"/>
              <a:t> </a:t>
            </a:r>
            <a:r>
              <a:rPr lang="en-GB" dirty="0" err="1" smtClean="0"/>
              <a:t>правил</a:t>
            </a:r>
            <a:r>
              <a:rPr lang="en-GB" dirty="0" smtClean="0"/>
              <a:t>? </a:t>
            </a:r>
            <a:endParaRPr lang="en-GB" dirty="0"/>
          </a:p>
          <a:p>
            <a:r>
              <a:rPr lang="en-GB" dirty="0" err="1" smtClean="0"/>
              <a:t>Синдром</a:t>
            </a:r>
            <a:r>
              <a:rPr lang="en-GB" dirty="0" smtClean="0"/>
              <a:t> “</a:t>
            </a:r>
            <a:r>
              <a:rPr lang="en-GB" dirty="0" err="1" smtClean="0"/>
              <a:t>Тарзана</a:t>
            </a:r>
            <a:r>
              <a:rPr lang="en-GB" dirty="0" smtClean="0"/>
              <a:t>” </a:t>
            </a:r>
          </a:p>
        </p:txBody>
      </p:sp>
      <p:sp>
        <p:nvSpPr>
          <p:cNvPr id="4" name="Undertittel 2"/>
          <p:cNvSpPr txBox="1">
            <a:spLocks/>
          </p:cNvSpPr>
          <p:nvPr/>
        </p:nvSpPr>
        <p:spPr>
          <a:xfrm>
            <a:off x="1353783" y="6329547"/>
            <a:ext cx="6424542" cy="320635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39738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nb-NO" sz="1200" dirty="0"/>
          </a:p>
        </p:txBody>
      </p:sp>
      <p:sp>
        <p:nvSpPr>
          <p:cNvPr id="6" name="Undertittel 2"/>
          <p:cNvSpPr txBox="1">
            <a:spLocks/>
          </p:cNvSpPr>
          <p:nvPr/>
        </p:nvSpPr>
        <p:spPr>
          <a:xfrm>
            <a:off x="338439" y="6381387"/>
            <a:ext cx="8455230" cy="51231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39738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/>
              <a:t>Annual meeting of the Regional Ozone Network for Europe &amp; Central Asia Yerevan, Armenia, 26-28 May 2015</a:t>
            </a:r>
            <a:endParaRPr lang="nb-NO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46" y="114463"/>
            <a:ext cx="3418379" cy="45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1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Недопущение</a:t>
            </a:r>
            <a:r>
              <a:rPr lang="en-GB" dirty="0" smtClean="0"/>
              <a:t> </a:t>
            </a:r>
            <a:r>
              <a:rPr lang="en-GB" dirty="0" err="1" smtClean="0"/>
              <a:t>перерастания</a:t>
            </a:r>
            <a:r>
              <a:rPr lang="en-GB" dirty="0" smtClean="0"/>
              <a:t> </a:t>
            </a:r>
            <a:r>
              <a:rPr lang="en-GB" dirty="0" err="1" smtClean="0"/>
              <a:t>происшествия</a:t>
            </a:r>
            <a:r>
              <a:rPr lang="en-GB" dirty="0" smtClean="0"/>
              <a:t> в </a:t>
            </a:r>
            <a:r>
              <a:rPr lang="en-GB" dirty="0" err="1" smtClean="0"/>
              <a:t>несчастный</a:t>
            </a:r>
            <a:r>
              <a:rPr lang="en-GB" dirty="0" smtClean="0"/>
              <a:t> </a:t>
            </a:r>
            <a:r>
              <a:rPr lang="en-GB" dirty="0" err="1" smtClean="0"/>
              <a:t>случай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1785668"/>
            <a:ext cx="8556171" cy="4364966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 smtClean="0"/>
              <a:t>Монтаж</a:t>
            </a:r>
            <a:r>
              <a:rPr lang="en-GB" dirty="0" smtClean="0"/>
              <a:t> с </a:t>
            </a:r>
            <a:r>
              <a:rPr lang="en-GB" dirty="0" err="1" smtClean="0"/>
              <a:t>ориентировкой</a:t>
            </a:r>
            <a:r>
              <a:rPr lang="en-GB" dirty="0" smtClean="0"/>
              <a:t> </a:t>
            </a:r>
            <a:r>
              <a:rPr lang="en-GB" dirty="0" err="1" smtClean="0"/>
              <a:t>на</a:t>
            </a:r>
            <a:r>
              <a:rPr lang="en-GB" dirty="0" smtClean="0"/>
              <a:t> </a:t>
            </a:r>
            <a:r>
              <a:rPr lang="en-GB" dirty="0" err="1" smtClean="0"/>
              <a:t>безопасность</a:t>
            </a:r>
            <a:r>
              <a:rPr lang="en-GB" dirty="0" smtClean="0"/>
              <a:t>. (1)</a:t>
            </a:r>
          </a:p>
          <a:p>
            <a:r>
              <a:rPr lang="en-GB" dirty="0" err="1" smtClean="0"/>
              <a:t>Проверьте</a:t>
            </a:r>
            <a:r>
              <a:rPr lang="en-GB" dirty="0" smtClean="0"/>
              <a:t> </a:t>
            </a:r>
            <a:r>
              <a:rPr lang="en-GB" dirty="0" err="1" smtClean="0"/>
              <a:t>общую</a:t>
            </a:r>
            <a:r>
              <a:rPr lang="en-GB" dirty="0" smtClean="0"/>
              <a:t> </a:t>
            </a:r>
            <a:r>
              <a:rPr lang="en-GB" dirty="0" err="1" smtClean="0"/>
              <a:t>планировку</a:t>
            </a:r>
            <a:r>
              <a:rPr lang="en-GB" dirty="0" smtClean="0"/>
              <a:t> </a:t>
            </a:r>
            <a:r>
              <a:rPr lang="en-GB" dirty="0" err="1" smtClean="0"/>
              <a:t>здания</a:t>
            </a:r>
            <a:r>
              <a:rPr lang="en-GB" dirty="0" smtClean="0"/>
              <a:t>. </a:t>
            </a:r>
          </a:p>
          <a:p>
            <a:r>
              <a:rPr lang="en-GB" dirty="0" err="1" smtClean="0"/>
              <a:t>Убедитесь</a:t>
            </a:r>
            <a:r>
              <a:rPr lang="en-GB" dirty="0" smtClean="0"/>
              <a:t> в </a:t>
            </a:r>
            <a:r>
              <a:rPr lang="en-GB" dirty="0" err="1" smtClean="0"/>
              <a:t>том</a:t>
            </a:r>
            <a:r>
              <a:rPr lang="en-GB" dirty="0" smtClean="0"/>
              <a:t>, </a:t>
            </a:r>
            <a:r>
              <a:rPr lang="en-GB" dirty="0" err="1" smtClean="0"/>
              <a:t>что</a:t>
            </a:r>
            <a:r>
              <a:rPr lang="en-GB" dirty="0" smtClean="0"/>
              <a:t> </a:t>
            </a:r>
            <a:r>
              <a:rPr lang="en-GB" dirty="0" err="1" smtClean="0"/>
              <a:t>планировка</a:t>
            </a:r>
            <a:r>
              <a:rPr lang="en-GB" dirty="0" smtClean="0"/>
              <a:t> </a:t>
            </a:r>
            <a:r>
              <a:rPr lang="en-GB" dirty="0" err="1" smtClean="0"/>
              <a:t>машинного</a:t>
            </a:r>
            <a:r>
              <a:rPr lang="en-GB" dirty="0" smtClean="0"/>
              <a:t> </a:t>
            </a:r>
            <a:r>
              <a:rPr lang="en-GB" dirty="0" err="1" smtClean="0"/>
              <a:t>отделения</a:t>
            </a:r>
            <a:r>
              <a:rPr lang="en-GB" dirty="0" smtClean="0"/>
              <a:t> </a:t>
            </a:r>
            <a:r>
              <a:rPr lang="en-GB" dirty="0" err="1" smtClean="0"/>
              <a:t>выполнена</a:t>
            </a:r>
            <a:r>
              <a:rPr lang="en-GB" dirty="0" smtClean="0"/>
              <a:t> </a:t>
            </a:r>
            <a:r>
              <a:rPr lang="en-GB" dirty="0" err="1" smtClean="0"/>
              <a:t>надлежащим</a:t>
            </a:r>
            <a:r>
              <a:rPr lang="en-GB" dirty="0" smtClean="0"/>
              <a:t> </a:t>
            </a:r>
            <a:r>
              <a:rPr lang="en-GB" dirty="0" err="1" smtClean="0"/>
              <a:t>образом</a:t>
            </a:r>
            <a:r>
              <a:rPr lang="en-GB" dirty="0" smtClean="0"/>
              <a:t> и </a:t>
            </a:r>
            <a:r>
              <a:rPr lang="en-GB" dirty="0" err="1" smtClean="0"/>
              <a:t>строго</a:t>
            </a:r>
            <a:r>
              <a:rPr lang="en-GB" dirty="0" smtClean="0"/>
              <a:t> </a:t>
            </a:r>
            <a:r>
              <a:rPr lang="en-GB" dirty="0" err="1" smtClean="0"/>
              <a:t>соответствует</a:t>
            </a:r>
            <a:r>
              <a:rPr lang="en-GB" dirty="0" smtClean="0"/>
              <a:t> </a:t>
            </a:r>
            <a:r>
              <a:rPr lang="en-GB" dirty="0" err="1" smtClean="0"/>
              <a:t>стандартам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Убедитесь</a:t>
            </a:r>
            <a:r>
              <a:rPr lang="en-GB" dirty="0" smtClean="0"/>
              <a:t> в </a:t>
            </a:r>
            <a:r>
              <a:rPr lang="en-GB" dirty="0" err="1" smtClean="0"/>
              <a:t>том</a:t>
            </a:r>
            <a:r>
              <a:rPr lang="en-GB" dirty="0" smtClean="0"/>
              <a:t>, </a:t>
            </a:r>
            <a:r>
              <a:rPr lang="en-GB" dirty="0" err="1" smtClean="0"/>
              <a:t>что</a:t>
            </a:r>
            <a:r>
              <a:rPr lang="en-GB" dirty="0" smtClean="0"/>
              <a:t> </a:t>
            </a:r>
            <a:r>
              <a:rPr lang="en-GB" dirty="0" err="1" smtClean="0"/>
              <a:t>аварийных</a:t>
            </a:r>
            <a:r>
              <a:rPr lang="en-GB" dirty="0" smtClean="0"/>
              <a:t> </a:t>
            </a:r>
            <a:r>
              <a:rPr lang="en-GB" dirty="0" err="1" smtClean="0"/>
              <a:t>выходов</a:t>
            </a:r>
            <a:r>
              <a:rPr lang="en-GB" dirty="0" smtClean="0"/>
              <a:t> </a:t>
            </a:r>
            <a:r>
              <a:rPr lang="en-GB" dirty="0" err="1" smtClean="0"/>
              <a:t>достаточно</a:t>
            </a:r>
            <a:r>
              <a:rPr lang="en-GB" dirty="0" smtClean="0"/>
              <a:t> и </a:t>
            </a:r>
            <a:r>
              <a:rPr lang="en-GB" dirty="0" err="1" smtClean="0"/>
              <a:t>их</a:t>
            </a:r>
            <a:r>
              <a:rPr lang="en-GB" dirty="0" smtClean="0"/>
              <a:t> </a:t>
            </a:r>
            <a:r>
              <a:rPr lang="en-GB" dirty="0" err="1" smtClean="0"/>
              <a:t>легко</a:t>
            </a:r>
            <a:r>
              <a:rPr lang="en-GB" dirty="0" smtClean="0"/>
              <a:t> </a:t>
            </a:r>
            <a:r>
              <a:rPr lang="en-GB" dirty="0" err="1" smtClean="0"/>
              <a:t>найти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Проведите</a:t>
            </a:r>
            <a:r>
              <a:rPr lang="en-GB" dirty="0" smtClean="0"/>
              <a:t> и </a:t>
            </a:r>
            <a:r>
              <a:rPr lang="en-GB" dirty="0" err="1" smtClean="0"/>
              <a:t>задокументируйте</a:t>
            </a:r>
            <a:r>
              <a:rPr lang="en-GB" dirty="0" smtClean="0"/>
              <a:t> </a:t>
            </a:r>
            <a:r>
              <a:rPr lang="en-GB" dirty="0" err="1" smtClean="0"/>
              <a:t>оценку</a:t>
            </a:r>
            <a:r>
              <a:rPr lang="en-GB" dirty="0" smtClean="0"/>
              <a:t> </a:t>
            </a:r>
            <a:r>
              <a:rPr lang="en-GB" dirty="0" err="1" smtClean="0"/>
              <a:t>риска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Убедитесь</a:t>
            </a:r>
            <a:r>
              <a:rPr lang="en-GB" dirty="0" smtClean="0"/>
              <a:t> в </a:t>
            </a:r>
            <a:r>
              <a:rPr lang="en-GB" dirty="0" err="1" smtClean="0"/>
              <a:t>том</a:t>
            </a:r>
            <a:r>
              <a:rPr lang="en-GB" dirty="0" smtClean="0"/>
              <a:t>, </a:t>
            </a:r>
            <a:r>
              <a:rPr lang="en-GB" dirty="0" err="1" smtClean="0"/>
              <a:t>что</a:t>
            </a:r>
            <a:r>
              <a:rPr lang="en-GB" dirty="0" smtClean="0"/>
              <a:t> </a:t>
            </a:r>
            <a:r>
              <a:rPr lang="en-GB" dirty="0" err="1" smtClean="0"/>
              <a:t>машинное</a:t>
            </a:r>
            <a:r>
              <a:rPr lang="en-GB" dirty="0" smtClean="0"/>
              <a:t> </a:t>
            </a:r>
            <a:r>
              <a:rPr lang="en-GB" dirty="0" err="1" smtClean="0"/>
              <a:t>отделение</a:t>
            </a:r>
            <a:r>
              <a:rPr lang="en-GB" dirty="0" smtClean="0"/>
              <a:t> </a:t>
            </a:r>
            <a:r>
              <a:rPr lang="en-GB" dirty="0" err="1" smtClean="0"/>
              <a:t>является</a:t>
            </a:r>
            <a:r>
              <a:rPr lang="en-GB" dirty="0" smtClean="0"/>
              <a:t> “</a:t>
            </a:r>
            <a:r>
              <a:rPr lang="en-GB" dirty="0" err="1" smtClean="0"/>
              <a:t>Зоной</a:t>
            </a:r>
            <a:r>
              <a:rPr lang="en-GB" dirty="0" smtClean="0"/>
              <a:t> </a:t>
            </a:r>
            <a:r>
              <a:rPr lang="en-GB" dirty="0" err="1" smtClean="0"/>
              <a:t>ограниченного</a:t>
            </a:r>
            <a:r>
              <a:rPr lang="en-GB" dirty="0" smtClean="0"/>
              <a:t> </a:t>
            </a:r>
            <a:r>
              <a:rPr lang="en-GB" dirty="0" err="1" smtClean="0"/>
              <a:t>доступа</a:t>
            </a:r>
            <a:r>
              <a:rPr lang="en-GB" dirty="0" smtClean="0"/>
              <a:t>”. </a:t>
            </a:r>
          </a:p>
          <a:p>
            <a:r>
              <a:rPr lang="en-GB" dirty="0" err="1" smtClean="0"/>
              <a:t>Если</a:t>
            </a:r>
            <a:r>
              <a:rPr lang="en-GB" dirty="0" smtClean="0"/>
              <a:t> </a:t>
            </a:r>
            <a:r>
              <a:rPr lang="en-GB" dirty="0" err="1" smtClean="0"/>
              <a:t>возможно</a:t>
            </a:r>
            <a:r>
              <a:rPr lang="en-GB" dirty="0" smtClean="0"/>
              <a:t>, </a:t>
            </a:r>
            <a:r>
              <a:rPr lang="en-GB" dirty="0" err="1" smtClean="0"/>
              <a:t>храните</a:t>
            </a:r>
            <a:r>
              <a:rPr lang="en-GB" dirty="0" smtClean="0"/>
              <a:t> </a:t>
            </a:r>
            <a:r>
              <a:rPr lang="en-GB" dirty="0" err="1" smtClean="0"/>
              <a:t>хладагент</a:t>
            </a:r>
            <a:r>
              <a:rPr lang="en-GB" dirty="0" smtClean="0"/>
              <a:t> </a:t>
            </a:r>
            <a:r>
              <a:rPr lang="en-GB" dirty="0" err="1" smtClean="0"/>
              <a:t>для</a:t>
            </a:r>
            <a:r>
              <a:rPr lang="en-GB" dirty="0" smtClean="0"/>
              <a:t> </a:t>
            </a:r>
            <a:r>
              <a:rPr lang="en-GB" dirty="0" err="1" smtClean="0"/>
              <a:t>заправки</a:t>
            </a:r>
            <a:r>
              <a:rPr lang="en-GB" dirty="0" smtClean="0"/>
              <a:t> в </a:t>
            </a:r>
            <a:r>
              <a:rPr lang="en-GB" dirty="0" err="1" smtClean="0"/>
              <a:t>машинном</a:t>
            </a:r>
            <a:r>
              <a:rPr lang="en-GB" dirty="0" smtClean="0"/>
              <a:t> </a:t>
            </a:r>
            <a:r>
              <a:rPr lang="en-GB" dirty="0" err="1" smtClean="0"/>
              <a:t>отделении</a:t>
            </a:r>
            <a:r>
              <a:rPr lang="en-GB" dirty="0" smtClean="0"/>
              <a:t>. </a:t>
            </a:r>
          </a:p>
          <a:p>
            <a:r>
              <a:rPr lang="en-GB" dirty="0" err="1" smtClean="0"/>
              <a:t>При</a:t>
            </a:r>
            <a:r>
              <a:rPr lang="en-GB" dirty="0" smtClean="0"/>
              <a:t> </a:t>
            </a:r>
            <a:r>
              <a:rPr lang="en-GB" dirty="0" err="1" smtClean="0"/>
              <a:t>проектировке</a:t>
            </a:r>
            <a:r>
              <a:rPr lang="en-GB" dirty="0" smtClean="0"/>
              <a:t> </a:t>
            </a:r>
            <a:r>
              <a:rPr lang="en-GB" dirty="0" err="1" smtClean="0"/>
              <a:t>системы</a:t>
            </a:r>
            <a:r>
              <a:rPr lang="en-GB" dirty="0" smtClean="0"/>
              <a:t> </a:t>
            </a:r>
            <a:r>
              <a:rPr lang="en-GB" dirty="0" err="1" smtClean="0"/>
              <a:t>вентиляции</a:t>
            </a:r>
            <a:r>
              <a:rPr lang="en-GB" dirty="0" smtClean="0"/>
              <a:t> </a:t>
            </a:r>
            <a:r>
              <a:rPr lang="en-GB" dirty="0" err="1" smtClean="0"/>
              <a:t>убедитесь</a:t>
            </a:r>
            <a:r>
              <a:rPr lang="en-GB" dirty="0" smtClean="0"/>
              <a:t> в </a:t>
            </a:r>
            <a:r>
              <a:rPr lang="en-GB" dirty="0" err="1" smtClean="0"/>
              <a:t>том</a:t>
            </a:r>
            <a:r>
              <a:rPr lang="en-GB" dirty="0" smtClean="0"/>
              <a:t>, </a:t>
            </a:r>
            <a:r>
              <a:rPr lang="en-GB" dirty="0" err="1" smtClean="0"/>
              <a:t>что</a:t>
            </a:r>
            <a:r>
              <a:rPr lang="en-GB" dirty="0" smtClean="0"/>
              <a:t> </a:t>
            </a:r>
            <a:r>
              <a:rPr lang="en-GB" dirty="0" err="1" smtClean="0"/>
              <a:t>потока</a:t>
            </a:r>
            <a:r>
              <a:rPr lang="en-GB" dirty="0" smtClean="0"/>
              <a:t> </a:t>
            </a:r>
            <a:r>
              <a:rPr lang="en-GB" dirty="0" err="1" smtClean="0"/>
              <a:t>воздуха</a:t>
            </a:r>
            <a:r>
              <a:rPr lang="en-GB" dirty="0" smtClean="0"/>
              <a:t> </a:t>
            </a:r>
            <a:r>
              <a:rPr lang="en-GB" dirty="0" err="1" smtClean="0"/>
              <a:t>достаточно</a:t>
            </a:r>
            <a:r>
              <a:rPr lang="en-GB" dirty="0" smtClean="0"/>
              <a:t>, </a:t>
            </a:r>
            <a:r>
              <a:rPr lang="en-GB" dirty="0" err="1" smtClean="0"/>
              <a:t>чтобы</a:t>
            </a:r>
            <a:r>
              <a:rPr lang="en-GB" dirty="0" smtClean="0"/>
              <a:t> </a:t>
            </a:r>
            <a:r>
              <a:rPr lang="en-GB" dirty="0" err="1" smtClean="0"/>
              <a:t>справиться</a:t>
            </a:r>
            <a:r>
              <a:rPr lang="en-GB" dirty="0" smtClean="0"/>
              <a:t> с </a:t>
            </a:r>
            <a:r>
              <a:rPr lang="en-GB" dirty="0" err="1" smtClean="0"/>
              <a:t>теплоотдачей</a:t>
            </a:r>
            <a:r>
              <a:rPr lang="en-GB" dirty="0" smtClean="0"/>
              <a:t> </a:t>
            </a:r>
            <a:r>
              <a:rPr lang="en-GB" dirty="0" err="1" smtClean="0"/>
              <a:t>оборудования</a:t>
            </a:r>
            <a:r>
              <a:rPr lang="en-GB" dirty="0" smtClean="0"/>
              <a:t>.  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5" name="Undertittel 2"/>
          <p:cNvSpPr txBox="1">
            <a:spLocks/>
          </p:cNvSpPr>
          <p:nvPr/>
        </p:nvSpPr>
        <p:spPr>
          <a:xfrm>
            <a:off x="338439" y="6381387"/>
            <a:ext cx="8455230" cy="51231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39738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/>
              <a:t>Annual meeting of the Regional Ozone Network for Europe &amp; Central Asia Yerevan, Armenia, 26-28 May 2015</a:t>
            </a:r>
            <a:endParaRPr lang="nb-NO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46" y="114463"/>
            <a:ext cx="3418379" cy="45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Недопущение</a:t>
            </a:r>
            <a:r>
              <a:rPr lang="en-GB" dirty="0" smtClean="0"/>
              <a:t> </a:t>
            </a:r>
            <a:r>
              <a:rPr lang="en-GB" dirty="0" err="1" smtClean="0"/>
              <a:t>перерастания</a:t>
            </a:r>
            <a:r>
              <a:rPr lang="en-GB" dirty="0" smtClean="0"/>
              <a:t> </a:t>
            </a:r>
            <a:r>
              <a:rPr lang="en-GB" dirty="0" err="1" smtClean="0"/>
              <a:t>происшествия</a:t>
            </a:r>
            <a:r>
              <a:rPr lang="en-GB" dirty="0" smtClean="0"/>
              <a:t> в </a:t>
            </a:r>
            <a:r>
              <a:rPr lang="en-GB" dirty="0" err="1" smtClean="0"/>
              <a:t>несчастный</a:t>
            </a:r>
            <a:r>
              <a:rPr lang="en-GB" dirty="0" smtClean="0"/>
              <a:t> </a:t>
            </a:r>
            <a:r>
              <a:rPr lang="en-GB" dirty="0" err="1" smtClean="0"/>
              <a:t>случай</a:t>
            </a:r>
            <a:endParaRPr lang="en-GB" dirty="0" smtClean="0"/>
          </a:p>
        </p:txBody>
      </p:sp>
      <p:sp>
        <p:nvSpPr>
          <p:cNvPr id="5" name="Undertittel 2"/>
          <p:cNvSpPr txBox="1">
            <a:spLocks/>
          </p:cNvSpPr>
          <p:nvPr/>
        </p:nvSpPr>
        <p:spPr>
          <a:xfrm>
            <a:off x="338439" y="6381387"/>
            <a:ext cx="8455230" cy="51231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39738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/>
              <a:t>Annual meeting of the Regional Ozone Network for Europe &amp; Central Asia Yerevan, Armenia, 26-28 May 2015</a:t>
            </a:r>
            <a:endParaRPr lang="nb-NO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46" y="114463"/>
            <a:ext cx="3418379" cy="45694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21" y="1589044"/>
            <a:ext cx="8006708" cy="478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055" y="5535310"/>
            <a:ext cx="47163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Поток</a:t>
            </a:r>
            <a:r>
              <a:rPr lang="en-US" b="1" dirty="0" smtClean="0"/>
              <a:t> </a:t>
            </a:r>
            <a:r>
              <a:rPr lang="en-US" b="1" dirty="0" err="1" smtClean="0"/>
              <a:t>воздуха</a:t>
            </a:r>
            <a:r>
              <a:rPr lang="en-US" b="1" dirty="0" smtClean="0"/>
              <a:t> </a:t>
            </a:r>
            <a:r>
              <a:rPr lang="en-US" b="1" dirty="0" err="1" smtClean="0"/>
              <a:t>согласно</a:t>
            </a:r>
            <a:r>
              <a:rPr lang="en-US" b="1" dirty="0" smtClean="0"/>
              <a:t> EN 378 (м3/ч/</a:t>
            </a:r>
            <a:r>
              <a:rPr lang="en-US" b="1" dirty="0" err="1" smtClean="0"/>
              <a:t>кВ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558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Недопущение</a:t>
            </a:r>
            <a:r>
              <a:rPr lang="en-GB" dirty="0" smtClean="0"/>
              <a:t> </a:t>
            </a:r>
            <a:r>
              <a:rPr lang="en-GB" dirty="0" err="1" smtClean="0"/>
              <a:t>перерастания</a:t>
            </a:r>
            <a:r>
              <a:rPr lang="en-GB" dirty="0" smtClean="0"/>
              <a:t> </a:t>
            </a:r>
            <a:r>
              <a:rPr lang="en-GB" dirty="0" err="1" smtClean="0"/>
              <a:t>происшествия</a:t>
            </a:r>
            <a:r>
              <a:rPr lang="en-GB" dirty="0" smtClean="0"/>
              <a:t> в </a:t>
            </a:r>
            <a:r>
              <a:rPr lang="en-GB" dirty="0" err="1" smtClean="0"/>
              <a:t>несчастный</a:t>
            </a:r>
            <a:r>
              <a:rPr lang="en-GB" dirty="0" smtClean="0"/>
              <a:t> </a:t>
            </a:r>
            <a:r>
              <a:rPr lang="en-GB" dirty="0" err="1" smtClean="0"/>
              <a:t>случай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1785668"/>
            <a:ext cx="8556171" cy="1986097"/>
          </a:xfrm>
        </p:spPr>
        <p:txBody>
          <a:bodyPr>
            <a:normAutofit fontScale="85000" lnSpcReduction="10000"/>
          </a:bodyPr>
          <a:lstStyle/>
          <a:p>
            <a:r>
              <a:rPr lang="en-GB" sz="2200" dirty="0" err="1" smtClean="0"/>
              <a:t>Безопасная</a:t>
            </a:r>
            <a:r>
              <a:rPr lang="en-GB" sz="2200" dirty="0" smtClean="0"/>
              <a:t> </a:t>
            </a:r>
            <a:r>
              <a:rPr lang="en-GB" sz="2200" dirty="0" err="1" smtClean="0"/>
              <a:t>эксплуатация</a:t>
            </a:r>
            <a:r>
              <a:rPr lang="en-GB" sz="2200" dirty="0" smtClean="0"/>
              <a:t> и </a:t>
            </a:r>
            <a:r>
              <a:rPr lang="en-GB" sz="2200" dirty="0" err="1" smtClean="0"/>
              <a:t>обслуживание</a:t>
            </a:r>
            <a:r>
              <a:rPr lang="en-GB" sz="2200" dirty="0" smtClean="0"/>
              <a:t>. (1)</a:t>
            </a:r>
          </a:p>
          <a:p>
            <a:r>
              <a:rPr lang="en-GB" sz="2200" dirty="0" err="1" smtClean="0"/>
              <a:t>Всегда</a:t>
            </a:r>
            <a:r>
              <a:rPr lang="en-GB" sz="2200" dirty="0" smtClean="0"/>
              <a:t> </a:t>
            </a:r>
            <a:r>
              <a:rPr lang="en-GB" sz="2200" dirty="0" err="1" smtClean="0"/>
              <a:t>имейте</a:t>
            </a:r>
            <a:r>
              <a:rPr lang="en-GB" sz="2200" dirty="0" smtClean="0"/>
              <a:t> </a:t>
            </a:r>
            <a:r>
              <a:rPr lang="en-GB" sz="2200" dirty="0" err="1" smtClean="0"/>
              <a:t>под</a:t>
            </a:r>
            <a:r>
              <a:rPr lang="en-GB" sz="2200" dirty="0" smtClean="0"/>
              <a:t> </a:t>
            </a:r>
            <a:r>
              <a:rPr lang="en-GB" sz="2200" dirty="0" err="1" smtClean="0"/>
              <a:t>рукой</a:t>
            </a:r>
            <a:r>
              <a:rPr lang="en-GB" sz="2200" dirty="0" smtClean="0"/>
              <a:t> </a:t>
            </a:r>
            <a:r>
              <a:rPr lang="en-GB" sz="2200" dirty="0" err="1" smtClean="0"/>
              <a:t>средства</a:t>
            </a:r>
            <a:r>
              <a:rPr lang="en-GB" sz="2200" dirty="0" smtClean="0"/>
              <a:t> </a:t>
            </a:r>
            <a:r>
              <a:rPr lang="en-GB" sz="2200" dirty="0" err="1" smtClean="0"/>
              <a:t>индивидуальной</a:t>
            </a:r>
            <a:r>
              <a:rPr lang="en-GB" sz="2200" dirty="0" smtClean="0"/>
              <a:t> </a:t>
            </a:r>
            <a:r>
              <a:rPr lang="en-GB" sz="2200" dirty="0" err="1" smtClean="0"/>
              <a:t>защиты</a:t>
            </a:r>
            <a:r>
              <a:rPr lang="en-GB" sz="2200" dirty="0" smtClean="0"/>
              <a:t> (СИЗ). </a:t>
            </a:r>
          </a:p>
          <a:p>
            <a:r>
              <a:rPr lang="en-GB" sz="2200" b="1" dirty="0" err="1" smtClean="0"/>
              <a:t>Неиспользование</a:t>
            </a:r>
            <a:r>
              <a:rPr lang="en-GB" sz="2200" b="1" dirty="0" smtClean="0"/>
              <a:t> СИЗ </a:t>
            </a:r>
            <a:r>
              <a:rPr lang="en-GB" sz="2200" b="1" dirty="0" err="1" smtClean="0"/>
              <a:t>является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основанием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для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немедленного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увольнения</a:t>
            </a:r>
            <a:r>
              <a:rPr lang="en-GB" sz="2200" b="1" dirty="0" smtClean="0"/>
              <a:t>.</a:t>
            </a:r>
          </a:p>
          <a:p>
            <a:r>
              <a:rPr lang="en-GB" sz="2000" dirty="0" err="1" smtClean="0"/>
              <a:t>Убедитесь</a:t>
            </a:r>
            <a:r>
              <a:rPr lang="en-GB" sz="2000" dirty="0" smtClean="0"/>
              <a:t> в </a:t>
            </a:r>
            <a:r>
              <a:rPr lang="en-GB" sz="2000" dirty="0" err="1" smtClean="0"/>
              <a:t>наличии</a:t>
            </a:r>
            <a:r>
              <a:rPr lang="en-GB" sz="2000" dirty="0" smtClean="0"/>
              <a:t> </a:t>
            </a:r>
            <a:r>
              <a:rPr lang="en-GB" sz="2000" dirty="0" err="1" smtClean="0"/>
              <a:t>всех</a:t>
            </a:r>
            <a:r>
              <a:rPr lang="en-GB" sz="2000" dirty="0" smtClean="0"/>
              <a:t> </a:t>
            </a:r>
            <a:r>
              <a:rPr lang="en-GB" sz="2000" dirty="0" err="1" smtClean="0"/>
              <a:t>инструментов</a:t>
            </a:r>
            <a:r>
              <a:rPr lang="en-GB" sz="2000" dirty="0" smtClean="0"/>
              <a:t> и </a:t>
            </a:r>
            <a:r>
              <a:rPr lang="en-GB" sz="2000" dirty="0" err="1" smtClean="0"/>
              <a:t>запасных</a:t>
            </a:r>
            <a:r>
              <a:rPr lang="en-GB" sz="2000" dirty="0" smtClean="0"/>
              <a:t> </a:t>
            </a:r>
            <a:r>
              <a:rPr lang="en-GB" sz="2000" dirty="0" err="1" smtClean="0"/>
              <a:t>частей</a:t>
            </a:r>
            <a:r>
              <a:rPr lang="en-GB" sz="2000" dirty="0" smtClean="0"/>
              <a:t> </a:t>
            </a:r>
            <a:r>
              <a:rPr lang="en-GB" sz="2000" dirty="0" err="1" smtClean="0"/>
              <a:t>перед</a:t>
            </a:r>
            <a:r>
              <a:rPr lang="en-GB" sz="2000" dirty="0" smtClean="0"/>
              <a:t> </a:t>
            </a:r>
            <a:r>
              <a:rPr lang="en-GB" sz="2000" dirty="0" err="1" smtClean="0"/>
              <a:t>началом</a:t>
            </a:r>
            <a:r>
              <a:rPr lang="en-GB" sz="2000" dirty="0" smtClean="0"/>
              <a:t> </a:t>
            </a:r>
            <a:r>
              <a:rPr lang="en-GB" sz="2000" dirty="0" err="1" smtClean="0"/>
              <a:t>работы</a:t>
            </a:r>
            <a:r>
              <a:rPr lang="en-GB" sz="2000" dirty="0" smtClean="0"/>
              <a:t>.</a:t>
            </a:r>
          </a:p>
          <a:p>
            <a:r>
              <a:rPr lang="en-GB" sz="2000" dirty="0" err="1" smtClean="0"/>
              <a:t>Перед</a:t>
            </a:r>
            <a:r>
              <a:rPr lang="en-GB" sz="2000" dirty="0" smtClean="0"/>
              <a:t> </a:t>
            </a:r>
            <a:r>
              <a:rPr lang="en-GB" sz="2000" dirty="0" err="1" smtClean="0"/>
              <a:t>началом</a:t>
            </a:r>
            <a:r>
              <a:rPr lang="en-GB" sz="2000" dirty="0" smtClean="0"/>
              <a:t> </a:t>
            </a:r>
            <a:r>
              <a:rPr lang="en-GB" sz="2000" dirty="0" err="1" smtClean="0"/>
              <a:t>работы</a:t>
            </a:r>
            <a:r>
              <a:rPr lang="en-GB" sz="2000" dirty="0" smtClean="0"/>
              <a:t> </a:t>
            </a:r>
            <a:r>
              <a:rPr lang="en-GB" sz="2000" dirty="0" err="1" smtClean="0"/>
              <a:t>проверьте</a:t>
            </a:r>
            <a:r>
              <a:rPr lang="en-GB" sz="2000" dirty="0" smtClean="0"/>
              <a:t> </a:t>
            </a:r>
            <a:r>
              <a:rPr lang="en-GB" sz="2000" dirty="0" err="1" smtClean="0"/>
              <a:t>свободный</a:t>
            </a:r>
            <a:r>
              <a:rPr lang="en-GB" sz="2000" dirty="0" smtClean="0"/>
              <a:t> </a:t>
            </a:r>
            <a:r>
              <a:rPr lang="en-GB" sz="2000" dirty="0" err="1" smtClean="0"/>
              <a:t>доступ</a:t>
            </a:r>
            <a:r>
              <a:rPr lang="en-GB" sz="2000" dirty="0" smtClean="0"/>
              <a:t> к </a:t>
            </a:r>
            <a:r>
              <a:rPr lang="en-GB" sz="2000" dirty="0" err="1" smtClean="0"/>
              <a:t>аварийным</a:t>
            </a:r>
            <a:r>
              <a:rPr lang="en-GB" sz="2000" dirty="0" smtClean="0"/>
              <a:t> </a:t>
            </a:r>
            <a:r>
              <a:rPr lang="en-GB" sz="2000" dirty="0" err="1" smtClean="0"/>
              <a:t>выходам</a:t>
            </a:r>
            <a:r>
              <a:rPr lang="en-GB" sz="2000" dirty="0" smtClean="0"/>
              <a:t>, а </a:t>
            </a:r>
            <a:r>
              <a:rPr lang="en-GB" sz="2000" dirty="0" err="1" smtClean="0"/>
              <a:t>также</a:t>
            </a:r>
            <a:r>
              <a:rPr lang="en-GB" sz="2000" dirty="0" smtClean="0"/>
              <a:t> </a:t>
            </a:r>
            <a:r>
              <a:rPr lang="en-GB" sz="2000" dirty="0" err="1" smtClean="0"/>
              <a:t>убедитесь</a:t>
            </a:r>
            <a:r>
              <a:rPr lang="en-GB" sz="2000" dirty="0" smtClean="0"/>
              <a:t>, </a:t>
            </a:r>
            <a:r>
              <a:rPr lang="en-GB" sz="2000" dirty="0" err="1" smtClean="0"/>
              <a:t>что</a:t>
            </a:r>
            <a:r>
              <a:rPr lang="en-GB" sz="2000" dirty="0" smtClean="0"/>
              <a:t> </a:t>
            </a:r>
            <a:r>
              <a:rPr lang="en-GB" sz="2000" dirty="0" err="1" smtClean="0"/>
              <a:t>на</a:t>
            </a:r>
            <a:r>
              <a:rPr lang="en-GB" sz="2000" dirty="0" smtClean="0"/>
              <a:t> </a:t>
            </a:r>
            <a:r>
              <a:rPr lang="en-GB" sz="2000" dirty="0" err="1" smtClean="0"/>
              <a:t>близлежащей</a:t>
            </a:r>
            <a:r>
              <a:rPr lang="en-GB" sz="2000" dirty="0" smtClean="0"/>
              <a:t> </a:t>
            </a:r>
            <a:r>
              <a:rPr lang="en-GB" sz="2000" dirty="0" err="1" smtClean="0"/>
              <a:t>территории</a:t>
            </a:r>
            <a:r>
              <a:rPr lang="en-GB" sz="2000" dirty="0" smtClean="0"/>
              <a:t> </a:t>
            </a:r>
            <a:r>
              <a:rPr lang="en-GB" sz="2000" dirty="0" err="1" smtClean="0"/>
              <a:t>нет</a:t>
            </a:r>
            <a:r>
              <a:rPr lang="en-GB" sz="2000" dirty="0" smtClean="0"/>
              <a:t> </a:t>
            </a:r>
            <a:r>
              <a:rPr lang="en-GB" sz="2000" dirty="0" err="1" smtClean="0"/>
              <a:t>препятствий</a:t>
            </a:r>
            <a:r>
              <a:rPr lang="en-GB" sz="2000" dirty="0" smtClean="0"/>
              <a:t>.</a:t>
            </a:r>
            <a:endParaRPr lang="en-GB" dirty="0" smtClean="0"/>
          </a:p>
        </p:txBody>
      </p:sp>
      <p:sp>
        <p:nvSpPr>
          <p:cNvPr id="5" name="Undertittel 2"/>
          <p:cNvSpPr txBox="1">
            <a:spLocks/>
          </p:cNvSpPr>
          <p:nvPr/>
        </p:nvSpPr>
        <p:spPr>
          <a:xfrm>
            <a:off x="338439" y="6381387"/>
            <a:ext cx="8455230" cy="51231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39738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/>
              <a:t>Annual meeting of the Regional Ozone Network for Europe &amp; Central Asia Yerevan, Armenia, 26-28 May 2015</a:t>
            </a:r>
            <a:endParaRPr lang="nb-NO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46" y="114463"/>
            <a:ext cx="3418379" cy="4569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809865"/>
            <a:ext cx="3171825" cy="237886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743324"/>
            <a:ext cx="5095876" cy="2723787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39738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 smtClean="0"/>
              <a:t>Пример</a:t>
            </a:r>
            <a:endParaRPr lang="en-GB" sz="2000" dirty="0" smtClean="0"/>
          </a:p>
          <a:p>
            <a:r>
              <a:rPr lang="en-GB" sz="2000" dirty="0" err="1" smtClean="0"/>
              <a:t>Обслуживающий</a:t>
            </a:r>
            <a:r>
              <a:rPr lang="en-GB" sz="2000" dirty="0" smtClean="0"/>
              <a:t> </a:t>
            </a:r>
            <a:r>
              <a:rPr lang="en-GB" sz="2000" dirty="0" err="1" smtClean="0"/>
              <a:t>персонал</a:t>
            </a:r>
            <a:r>
              <a:rPr lang="en-GB" sz="2000" dirty="0" smtClean="0"/>
              <a:t> </a:t>
            </a:r>
            <a:r>
              <a:rPr lang="en-GB" sz="2000" dirty="0" err="1" smtClean="0"/>
              <a:t>обнаружил</a:t>
            </a:r>
            <a:r>
              <a:rPr lang="en-GB" sz="2000" dirty="0" smtClean="0"/>
              <a:t> </a:t>
            </a:r>
            <a:r>
              <a:rPr lang="en-GB" sz="2000" dirty="0" err="1" smtClean="0"/>
              <a:t>машинное</a:t>
            </a:r>
            <a:r>
              <a:rPr lang="en-GB" sz="2000" dirty="0" smtClean="0"/>
              <a:t> </a:t>
            </a:r>
            <a:r>
              <a:rPr lang="en-GB" sz="2000" dirty="0" err="1" smtClean="0"/>
              <a:t>отделение</a:t>
            </a:r>
            <a:r>
              <a:rPr lang="en-GB" sz="2000" dirty="0" smtClean="0"/>
              <a:t> в </a:t>
            </a:r>
            <a:r>
              <a:rPr lang="en-GB" sz="2000" dirty="0" err="1" smtClean="0"/>
              <a:t>таком</a:t>
            </a:r>
            <a:r>
              <a:rPr lang="en-GB" sz="2000" dirty="0" smtClean="0"/>
              <a:t> </a:t>
            </a:r>
            <a:r>
              <a:rPr lang="en-GB" sz="2000" dirty="0" err="1" smtClean="0"/>
              <a:t>виде</a:t>
            </a:r>
            <a:r>
              <a:rPr lang="en-GB" sz="2000" dirty="0" smtClean="0"/>
              <a:t>. </a:t>
            </a:r>
          </a:p>
          <a:p>
            <a:r>
              <a:rPr lang="en-GB" sz="2000" dirty="0" err="1" smtClean="0"/>
              <a:t>Они</a:t>
            </a:r>
            <a:r>
              <a:rPr lang="en-GB" sz="2000" dirty="0" smtClean="0"/>
              <a:t> </a:t>
            </a:r>
            <a:r>
              <a:rPr lang="en-GB" sz="2000" dirty="0" err="1" smtClean="0"/>
              <a:t>сделали</a:t>
            </a:r>
            <a:r>
              <a:rPr lang="en-GB" sz="2000" dirty="0" smtClean="0"/>
              <a:t> </a:t>
            </a:r>
            <a:r>
              <a:rPr lang="en-GB" sz="2000" dirty="0" err="1" smtClean="0"/>
              <a:t>снимок</a:t>
            </a:r>
            <a:r>
              <a:rPr lang="en-GB" sz="2000" dirty="0" smtClean="0"/>
              <a:t> и </a:t>
            </a:r>
            <a:r>
              <a:rPr lang="en-GB" sz="2000" dirty="0" err="1" smtClean="0"/>
              <a:t>покинули</a:t>
            </a:r>
            <a:r>
              <a:rPr lang="en-GB" sz="2000" dirty="0" smtClean="0"/>
              <a:t> </a:t>
            </a:r>
            <a:r>
              <a:rPr lang="en-GB" sz="2000" dirty="0" err="1" smtClean="0"/>
              <a:t>помещение</a:t>
            </a:r>
            <a:r>
              <a:rPr lang="en-GB" sz="2000" dirty="0" smtClean="0"/>
              <a:t>. </a:t>
            </a:r>
            <a:r>
              <a:rPr lang="en-GB" sz="2000" dirty="0" err="1" smtClean="0"/>
              <a:t>Владельцу</a:t>
            </a:r>
            <a:r>
              <a:rPr lang="en-GB" sz="2000" dirty="0" smtClean="0"/>
              <a:t> </a:t>
            </a:r>
            <a:r>
              <a:rPr lang="en-GB" sz="2000" dirty="0" err="1" smtClean="0"/>
              <a:t>завода</a:t>
            </a:r>
            <a:r>
              <a:rPr lang="en-GB" sz="2000" dirty="0" smtClean="0"/>
              <a:t> </a:t>
            </a:r>
            <a:r>
              <a:rPr lang="en-GB" sz="2000" dirty="0" err="1" smtClean="0"/>
              <a:t>был</a:t>
            </a:r>
            <a:r>
              <a:rPr lang="en-GB" sz="2000" dirty="0" smtClean="0"/>
              <a:t> </a:t>
            </a:r>
            <a:r>
              <a:rPr lang="en-GB" sz="2000" dirty="0" err="1" smtClean="0"/>
              <a:t>пред</a:t>
            </a:r>
            <a:r>
              <a:rPr lang="az-Cyrl-AZ" sz="2000" dirty="0" smtClean="0"/>
              <a:t>ъ</a:t>
            </a:r>
            <a:r>
              <a:rPr lang="en-GB" sz="2000" dirty="0" err="1" smtClean="0"/>
              <a:t>явлен</a:t>
            </a:r>
            <a:r>
              <a:rPr lang="en-GB" sz="2000" dirty="0" smtClean="0"/>
              <a:t> </a:t>
            </a:r>
            <a:r>
              <a:rPr lang="en-GB" sz="2000" dirty="0" err="1" smtClean="0"/>
              <a:t>счет</a:t>
            </a:r>
            <a:r>
              <a:rPr lang="en-GB" sz="2000" dirty="0" smtClean="0"/>
              <a:t> </a:t>
            </a:r>
            <a:r>
              <a:rPr lang="en-GB" sz="2000" dirty="0" err="1" smtClean="0"/>
              <a:t>за</a:t>
            </a:r>
            <a:r>
              <a:rPr lang="en-GB" sz="2000" dirty="0" smtClean="0"/>
              <a:t> </a:t>
            </a:r>
            <a:r>
              <a:rPr lang="en-GB" sz="2000" dirty="0" err="1" smtClean="0"/>
              <a:t>потраченное</a:t>
            </a:r>
            <a:r>
              <a:rPr lang="en-GB" sz="2000" dirty="0" smtClean="0"/>
              <a:t> </a:t>
            </a:r>
            <a:r>
              <a:rPr lang="en-GB" sz="2000" dirty="0" err="1" smtClean="0"/>
              <a:t>время</a:t>
            </a:r>
            <a:r>
              <a:rPr lang="en-GB" sz="2000" dirty="0" smtClean="0"/>
              <a:t>.</a:t>
            </a:r>
          </a:p>
          <a:p>
            <a:r>
              <a:rPr lang="en-GB" sz="2000" dirty="0" err="1" smtClean="0"/>
              <a:t>Зона</a:t>
            </a:r>
            <a:r>
              <a:rPr lang="en-GB" sz="2000" dirty="0" smtClean="0"/>
              <a:t> </a:t>
            </a:r>
            <a:r>
              <a:rPr lang="en-GB" sz="2000" dirty="0" err="1" smtClean="0"/>
              <a:t>ограниченного</a:t>
            </a:r>
            <a:r>
              <a:rPr lang="en-GB" sz="2000" dirty="0" smtClean="0"/>
              <a:t> </a:t>
            </a:r>
            <a:r>
              <a:rPr lang="en-GB" sz="2000" dirty="0" err="1" smtClean="0"/>
              <a:t>доступа</a:t>
            </a:r>
            <a:r>
              <a:rPr lang="en-GB" sz="2000" dirty="0" smtClean="0"/>
              <a:t> </a:t>
            </a:r>
            <a:r>
              <a:rPr lang="en-GB" sz="2000" dirty="0" err="1" smtClean="0"/>
              <a:t>явно</a:t>
            </a:r>
            <a:r>
              <a:rPr lang="en-GB" sz="2000" dirty="0" smtClean="0"/>
              <a:t> </a:t>
            </a:r>
            <a:r>
              <a:rPr lang="en-GB" sz="2000" dirty="0" err="1" smtClean="0"/>
              <a:t>не</a:t>
            </a:r>
            <a:r>
              <a:rPr lang="en-GB" sz="2000" dirty="0" smtClean="0"/>
              <a:t> </a:t>
            </a:r>
            <a:r>
              <a:rPr lang="en-GB" sz="2000" dirty="0" err="1" smtClean="0"/>
              <a:t>соблюдалась</a:t>
            </a:r>
            <a:r>
              <a:rPr lang="en-GB" sz="2000" dirty="0" smtClean="0"/>
              <a:t>. </a:t>
            </a:r>
          </a:p>
          <a:p>
            <a:r>
              <a:rPr lang="en-GB" sz="2000" dirty="0" err="1" smtClean="0"/>
              <a:t>Не</a:t>
            </a:r>
            <a:r>
              <a:rPr lang="en-GB" sz="2000" dirty="0" smtClean="0"/>
              <a:t> </a:t>
            </a:r>
            <a:r>
              <a:rPr lang="en-GB" sz="2000" dirty="0" err="1" smtClean="0"/>
              <a:t>следует</a:t>
            </a:r>
            <a:r>
              <a:rPr lang="en-GB" sz="2000" dirty="0" smtClean="0"/>
              <a:t> </a:t>
            </a:r>
            <a:r>
              <a:rPr lang="en-GB" sz="2000" dirty="0" err="1" smtClean="0"/>
              <a:t>жертвовать</a:t>
            </a:r>
            <a:r>
              <a:rPr lang="en-GB" sz="2000" dirty="0" smtClean="0"/>
              <a:t> </a:t>
            </a:r>
            <a:r>
              <a:rPr lang="en-GB" sz="2000" dirty="0" err="1" smtClean="0"/>
              <a:t>собственной</a:t>
            </a:r>
            <a:r>
              <a:rPr lang="en-GB" sz="2000" dirty="0" smtClean="0"/>
              <a:t> </a:t>
            </a:r>
            <a:r>
              <a:rPr lang="en-GB" sz="2000" dirty="0" err="1" smtClean="0"/>
              <a:t>безопасностью</a:t>
            </a:r>
            <a:r>
              <a:rPr lang="en-GB" sz="2000" dirty="0" smtClean="0"/>
              <a:t>!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1152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Недопущение</a:t>
            </a:r>
            <a:r>
              <a:rPr lang="en-GB" dirty="0" smtClean="0"/>
              <a:t> </a:t>
            </a:r>
            <a:r>
              <a:rPr lang="en-GB" dirty="0" err="1" smtClean="0"/>
              <a:t>перерастания</a:t>
            </a:r>
            <a:r>
              <a:rPr lang="en-GB" dirty="0" smtClean="0"/>
              <a:t> </a:t>
            </a:r>
            <a:r>
              <a:rPr lang="en-GB" dirty="0" err="1" smtClean="0"/>
              <a:t>происшествия</a:t>
            </a:r>
            <a:r>
              <a:rPr lang="en-GB" dirty="0" smtClean="0"/>
              <a:t> в </a:t>
            </a:r>
            <a:r>
              <a:rPr lang="en-GB" dirty="0" err="1" smtClean="0"/>
              <a:t>несчастный</a:t>
            </a:r>
            <a:r>
              <a:rPr lang="en-GB" dirty="0" smtClean="0"/>
              <a:t> </a:t>
            </a:r>
            <a:r>
              <a:rPr lang="en-GB" dirty="0" err="1" smtClean="0"/>
              <a:t>случай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1785668"/>
            <a:ext cx="8556171" cy="4170632"/>
          </a:xfrm>
        </p:spPr>
        <p:txBody>
          <a:bodyPr>
            <a:normAutofit/>
          </a:bodyPr>
          <a:lstStyle/>
          <a:p>
            <a:r>
              <a:rPr lang="en-GB" sz="2200" dirty="0" err="1" smtClean="0"/>
              <a:t>Обучение</a:t>
            </a:r>
            <a:r>
              <a:rPr lang="en-GB" sz="2200" dirty="0" smtClean="0"/>
              <a:t> </a:t>
            </a:r>
            <a:r>
              <a:rPr lang="en-GB" sz="2200" dirty="0" err="1" smtClean="0"/>
              <a:t>клиента</a:t>
            </a:r>
            <a:r>
              <a:rPr lang="en-GB" sz="2200" dirty="0" smtClean="0"/>
              <a:t>/</a:t>
            </a:r>
            <a:r>
              <a:rPr lang="en-GB" sz="2200" dirty="0" err="1" smtClean="0"/>
              <a:t>конечного</a:t>
            </a:r>
            <a:r>
              <a:rPr lang="en-GB" sz="2200" dirty="0" smtClean="0"/>
              <a:t> </a:t>
            </a:r>
            <a:r>
              <a:rPr lang="en-GB" sz="2200" dirty="0" err="1" smtClean="0"/>
              <a:t>пользователя</a:t>
            </a:r>
            <a:r>
              <a:rPr lang="en-GB" sz="2200" dirty="0" smtClean="0"/>
              <a:t> (1)</a:t>
            </a:r>
          </a:p>
          <a:p>
            <a:r>
              <a:rPr lang="en-GB" sz="2200" dirty="0" err="1" smtClean="0"/>
              <a:t>Если</a:t>
            </a:r>
            <a:r>
              <a:rPr lang="en-GB" sz="2200" dirty="0" smtClean="0"/>
              <a:t> у </a:t>
            </a:r>
            <a:r>
              <a:rPr lang="en-GB" sz="2200" dirty="0" err="1" smtClean="0"/>
              <a:t>конечного</a:t>
            </a:r>
            <a:r>
              <a:rPr lang="en-GB" sz="2200" dirty="0" smtClean="0"/>
              <a:t> </a:t>
            </a:r>
            <a:r>
              <a:rPr lang="en-GB" sz="2200" dirty="0" err="1" smtClean="0"/>
              <a:t>пользователя</a:t>
            </a:r>
            <a:r>
              <a:rPr lang="en-GB" sz="2200" dirty="0" smtClean="0"/>
              <a:t> </a:t>
            </a:r>
            <a:r>
              <a:rPr lang="en-GB" sz="2200" dirty="0" err="1" smtClean="0"/>
              <a:t>есть</a:t>
            </a:r>
            <a:r>
              <a:rPr lang="en-GB" sz="2200" dirty="0" smtClean="0"/>
              <a:t> </a:t>
            </a:r>
            <a:r>
              <a:rPr lang="en-GB" sz="2200" dirty="0" err="1" smtClean="0"/>
              <a:t>свои</a:t>
            </a:r>
            <a:r>
              <a:rPr lang="en-GB" sz="2200" dirty="0" smtClean="0"/>
              <a:t> </a:t>
            </a:r>
            <a:r>
              <a:rPr lang="en-GB" sz="2200" dirty="0" err="1" smtClean="0"/>
              <a:t>квалифицированные</a:t>
            </a:r>
            <a:r>
              <a:rPr lang="en-GB" sz="2200" dirty="0" smtClean="0"/>
              <a:t> </a:t>
            </a:r>
            <a:r>
              <a:rPr lang="en-GB" sz="2200" dirty="0" err="1" smtClean="0"/>
              <a:t>операторы</a:t>
            </a:r>
            <a:r>
              <a:rPr lang="en-GB" sz="2200" dirty="0" smtClean="0"/>
              <a:t>, </a:t>
            </a:r>
            <a:r>
              <a:rPr lang="en-GB" sz="2200" dirty="0" err="1" smtClean="0"/>
              <a:t>то</a:t>
            </a:r>
            <a:r>
              <a:rPr lang="en-GB" sz="2200" dirty="0" smtClean="0"/>
              <a:t> </a:t>
            </a:r>
            <a:r>
              <a:rPr lang="en-GB" sz="2200" dirty="0" err="1" smtClean="0"/>
              <a:t>они</a:t>
            </a:r>
            <a:r>
              <a:rPr lang="en-GB" sz="2200" dirty="0" smtClean="0"/>
              <a:t> </a:t>
            </a:r>
            <a:r>
              <a:rPr lang="en-GB" sz="2200" dirty="0" err="1" smtClean="0"/>
              <a:t>должны</a:t>
            </a:r>
            <a:r>
              <a:rPr lang="en-GB" sz="2200" dirty="0" smtClean="0"/>
              <a:t> </a:t>
            </a:r>
            <a:r>
              <a:rPr lang="en-GB" sz="2200" dirty="0" err="1" smtClean="0"/>
              <a:t>хорошо</a:t>
            </a:r>
            <a:r>
              <a:rPr lang="en-GB" sz="2200" dirty="0" smtClean="0"/>
              <a:t> </a:t>
            </a:r>
            <a:r>
              <a:rPr lang="en-GB" sz="2200" dirty="0" err="1" smtClean="0"/>
              <a:t>знать</a:t>
            </a:r>
            <a:r>
              <a:rPr lang="en-GB" sz="2200" dirty="0" smtClean="0"/>
              <a:t> </a:t>
            </a:r>
            <a:r>
              <a:rPr lang="en-GB" sz="2200" dirty="0" err="1" smtClean="0"/>
              <a:t>здание</a:t>
            </a:r>
            <a:r>
              <a:rPr lang="en-GB" sz="2200" dirty="0" smtClean="0"/>
              <a:t> и </a:t>
            </a:r>
            <a:r>
              <a:rPr lang="en-GB" sz="2200" dirty="0" err="1" smtClean="0"/>
              <a:t>полностью</a:t>
            </a:r>
            <a:r>
              <a:rPr lang="en-GB" sz="2200" dirty="0" smtClean="0"/>
              <a:t> </a:t>
            </a:r>
            <a:r>
              <a:rPr lang="en-GB" sz="2200" dirty="0" err="1" smtClean="0"/>
              <a:t>владеть</a:t>
            </a:r>
            <a:r>
              <a:rPr lang="en-GB" sz="2200" dirty="0" smtClean="0"/>
              <a:t> </a:t>
            </a:r>
            <a:r>
              <a:rPr lang="en-GB" sz="2200" dirty="0" err="1" smtClean="0"/>
              <a:t>всеми</a:t>
            </a:r>
            <a:r>
              <a:rPr lang="en-GB" sz="2200" dirty="0" smtClean="0"/>
              <a:t>  </a:t>
            </a:r>
            <a:r>
              <a:rPr lang="en-GB" sz="2200" dirty="0" err="1" smtClean="0"/>
              <a:t>особенностями</a:t>
            </a:r>
            <a:r>
              <a:rPr lang="en-GB" sz="2200" dirty="0" smtClean="0"/>
              <a:t> </a:t>
            </a:r>
            <a:r>
              <a:rPr lang="en-GB" sz="2200" dirty="0" err="1" smtClean="0"/>
              <a:t>завода</a:t>
            </a:r>
            <a:r>
              <a:rPr lang="en-GB" sz="2200" dirty="0" smtClean="0"/>
              <a:t>.</a:t>
            </a:r>
          </a:p>
          <a:p>
            <a:r>
              <a:rPr lang="en-GB" sz="2200" dirty="0" err="1" smtClean="0"/>
              <a:t>Если</a:t>
            </a:r>
            <a:r>
              <a:rPr lang="en-GB" sz="2200" dirty="0" smtClean="0"/>
              <a:t> </a:t>
            </a:r>
            <a:r>
              <a:rPr lang="en-GB" sz="2200" dirty="0" err="1" smtClean="0"/>
              <a:t>операторы</a:t>
            </a:r>
            <a:r>
              <a:rPr lang="en-GB" sz="2200" dirty="0" smtClean="0"/>
              <a:t> </a:t>
            </a:r>
            <a:r>
              <a:rPr lang="en-GB" sz="2200" dirty="0" err="1" smtClean="0"/>
              <a:t>конечного</a:t>
            </a:r>
            <a:r>
              <a:rPr lang="en-GB" sz="2200" dirty="0" smtClean="0"/>
              <a:t> </a:t>
            </a:r>
            <a:r>
              <a:rPr lang="en-GB" sz="2200" dirty="0" err="1" smtClean="0"/>
              <a:t>пользователя</a:t>
            </a:r>
            <a:r>
              <a:rPr lang="en-GB" sz="2200" dirty="0" smtClean="0"/>
              <a:t> </a:t>
            </a:r>
            <a:r>
              <a:rPr lang="en-GB" sz="2200" dirty="0" err="1" smtClean="0"/>
              <a:t>неквалифицированны</a:t>
            </a:r>
            <a:r>
              <a:rPr lang="en-GB" sz="2200" dirty="0" smtClean="0"/>
              <a:t>, </a:t>
            </a:r>
            <a:r>
              <a:rPr lang="en-GB" sz="2200" dirty="0" err="1" smtClean="0"/>
              <a:t>то</a:t>
            </a:r>
            <a:r>
              <a:rPr lang="en-GB" sz="2200" dirty="0" smtClean="0"/>
              <a:t> </a:t>
            </a:r>
            <a:r>
              <a:rPr lang="en-GB" sz="2200" dirty="0" err="1" smtClean="0"/>
              <a:t>им</a:t>
            </a:r>
            <a:r>
              <a:rPr lang="en-GB" sz="2200" dirty="0" smtClean="0"/>
              <a:t> </a:t>
            </a:r>
            <a:r>
              <a:rPr lang="en-GB" sz="2200" dirty="0" err="1" smtClean="0"/>
              <a:t>следует</a:t>
            </a:r>
            <a:r>
              <a:rPr lang="en-GB" sz="2200" dirty="0" smtClean="0"/>
              <a:t> </a:t>
            </a:r>
            <a:r>
              <a:rPr lang="en-GB" sz="2200" dirty="0" err="1" smtClean="0"/>
              <a:t>ограничить</a:t>
            </a:r>
            <a:r>
              <a:rPr lang="en-GB" sz="2200" dirty="0" smtClean="0"/>
              <a:t> </a:t>
            </a:r>
            <a:r>
              <a:rPr lang="en-GB" sz="2200" dirty="0" err="1" smtClean="0"/>
              <a:t>доступ</a:t>
            </a:r>
            <a:r>
              <a:rPr lang="en-GB" sz="2200" dirty="0" smtClean="0"/>
              <a:t> в </a:t>
            </a:r>
            <a:r>
              <a:rPr lang="en-GB" sz="2200" dirty="0" err="1" smtClean="0"/>
              <a:t>машинное</a:t>
            </a:r>
            <a:r>
              <a:rPr lang="en-GB" sz="2200" dirty="0" smtClean="0"/>
              <a:t> </a:t>
            </a:r>
            <a:r>
              <a:rPr lang="en-GB" sz="2200" dirty="0" err="1" smtClean="0"/>
              <a:t>отделение</a:t>
            </a:r>
            <a:r>
              <a:rPr lang="en-GB" sz="2200" dirty="0" smtClean="0"/>
              <a:t>. </a:t>
            </a:r>
          </a:p>
          <a:p>
            <a:r>
              <a:rPr lang="en-GB" sz="2200" dirty="0" err="1" smtClean="0"/>
              <a:t>Их</a:t>
            </a:r>
            <a:r>
              <a:rPr lang="en-GB" sz="2200" dirty="0" smtClean="0"/>
              <a:t> </a:t>
            </a:r>
            <a:r>
              <a:rPr lang="en-GB" sz="2200" dirty="0" err="1" smtClean="0"/>
              <a:t>следует</a:t>
            </a:r>
            <a:r>
              <a:rPr lang="en-GB" sz="2200" dirty="0" smtClean="0"/>
              <a:t> </a:t>
            </a:r>
            <a:r>
              <a:rPr lang="en-GB" sz="2200" dirty="0" err="1" smtClean="0"/>
              <a:t>тщательно</a:t>
            </a:r>
            <a:r>
              <a:rPr lang="en-GB" sz="2200" dirty="0" smtClean="0"/>
              <a:t> </a:t>
            </a:r>
            <a:r>
              <a:rPr lang="en-GB" sz="2200" dirty="0" err="1" smtClean="0"/>
              <a:t>проинструктировать</a:t>
            </a:r>
            <a:r>
              <a:rPr lang="en-GB" sz="2200" dirty="0" smtClean="0"/>
              <a:t> о </a:t>
            </a:r>
            <a:r>
              <a:rPr lang="en-GB" sz="2200" dirty="0" err="1" smtClean="0"/>
              <a:t>действиях</a:t>
            </a:r>
            <a:r>
              <a:rPr lang="en-GB" sz="2200" dirty="0" smtClean="0"/>
              <a:t> в </a:t>
            </a:r>
            <a:r>
              <a:rPr lang="en-GB" sz="2200" dirty="0" err="1" smtClean="0"/>
              <a:t>аварийных</a:t>
            </a:r>
            <a:r>
              <a:rPr lang="en-GB" sz="2200" dirty="0" smtClean="0"/>
              <a:t> </a:t>
            </a:r>
            <a:r>
              <a:rPr lang="en-GB" sz="2200" dirty="0" err="1" smtClean="0"/>
              <a:t>ситуациях</a:t>
            </a:r>
            <a:r>
              <a:rPr lang="en-GB" sz="2200" dirty="0" smtClean="0"/>
              <a:t>, о </a:t>
            </a:r>
            <a:r>
              <a:rPr lang="en-GB" sz="2200" dirty="0" err="1" smtClean="0"/>
              <a:t>расположении</a:t>
            </a:r>
            <a:r>
              <a:rPr lang="en-GB" sz="2200" dirty="0" smtClean="0"/>
              <a:t> </a:t>
            </a:r>
            <a:r>
              <a:rPr lang="en-GB" sz="2200" dirty="0" err="1" smtClean="0"/>
              <a:t>аварийных</a:t>
            </a:r>
            <a:r>
              <a:rPr lang="en-GB" sz="2200" dirty="0" smtClean="0"/>
              <a:t> </a:t>
            </a:r>
            <a:r>
              <a:rPr lang="en-GB" sz="2200" dirty="0" err="1" smtClean="0"/>
              <a:t>выходов</a:t>
            </a:r>
            <a:r>
              <a:rPr lang="en-GB" sz="2200" dirty="0" smtClean="0"/>
              <a:t>, </a:t>
            </a:r>
            <a:r>
              <a:rPr lang="en-GB" sz="2200" dirty="0" err="1" smtClean="0"/>
              <a:t>взаимодействии</a:t>
            </a:r>
            <a:r>
              <a:rPr lang="en-GB" sz="2200" dirty="0" smtClean="0"/>
              <a:t> </a:t>
            </a:r>
            <a:r>
              <a:rPr lang="en-GB" sz="2200" dirty="0" err="1" smtClean="0"/>
              <a:t>со</a:t>
            </a:r>
            <a:r>
              <a:rPr lang="en-GB" sz="2200" dirty="0" smtClean="0"/>
              <a:t> </a:t>
            </a:r>
            <a:r>
              <a:rPr lang="en-GB" sz="2200" dirty="0" err="1" smtClean="0"/>
              <a:t>службой</a:t>
            </a:r>
            <a:r>
              <a:rPr lang="en-GB" sz="2200" dirty="0" smtClean="0"/>
              <a:t> </a:t>
            </a:r>
            <a:r>
              <a:rPr lang="en-GB" sz="2200" dirty="0" err="1" smtClean="0"/>
              <a:t>чрезвычаных</a:t>
            </a:r>
            <a:r>
              <a:rPr lang="en-GB" sz="2200" dirty="0" smtClean="0"/>
              <a:t> </a:t>
            </a:r>
            <a:r>
              <a:rPr lang="en-GB" sz="2200" dirty="0" err="1" smtClean="0"/>
              <a:t>ситуаций</a:t>
            </a:r>
            <a:r>
              <a:rPr lang="en-GB" sz="2200" dirty="0" smtClean="0"/>
              <a:t> и </a:t>
            </a:r>
            <a:r>
              <a:rPr lang="en-GB" sz="2200" dirty="0" err="1" smtClean="0"/>
              <a:t>расположении</a:t>
            </a:r>
            <a:r>
              <a:rPr lang="en-GB" sz="2200" dirty="0" smtClean="0"/>
              <a:t> </a:t>
            </a:r>
            <a:r>
              <a:rPr lang="en-GB" sz="2200" dirty="0" err="1" smtClean="0"/>
              <a:t>защитного</a:t>
            </a:r>
            <a:r>
              <a:rPr lang="en-GB" sz="2200" dirty="0" smtClean="0"/>
              <a:t> </a:t>
            </a:r>
            <a:r>
              <a:rPr lang="en-GB" sz="2200" dirty="0" err="1" smtClean="0"/>
              <a:t>оборудования</a:t>
            </a:r>
            <a:r>
              <a:rPr lang="en-GB" sz="2200" dirty="0" smtClean="0"/>
              <a:t>. </a:t>
            </a:r>
            <a:endParaRPr lang="en-GB" sz="2000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5" name="Undertittel 2"/>
          <p:cNvSpPr txBox="1">
            <a:spLocks/>
          </p:cNvSpPr>
          <p:nvPr/>
        </p:nvSpPr>
        <p:spPr>
          <a:xfrm>
            <a:off x="338439" y="6381387"/>
            <a:ext cx="8455230" cy="51231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39738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/>
              <a:t>Annual meeting of the Regional Ozone Network for Europe &amp; Central Asia Yerevan, Armenia, 26-28 May 2015</a:t>
            </a:r>
            <a:endParaRPr lang="nb-NO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46" y="114463"/>
            <a:ext cx="3418379" cy="45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Несчастные</a:t>
            </a:r>
            <a:r>
              <a:rPr lang="en-GB" dirty="0" smtClean="0"/>
              <a:t> </a:t>
            </a:r>
            <a:r>
              <a:rPr lang="en-GB" dirty="0" err="1" smtClean="0"/>
              <a:t>случаи</a:t>
            </a:r>
            <a:r>
              <a:rPr lang="en-GB" dirty="0" smtClean="0"/>
              <a:t> и </a:t>
            </a:r>
            <a:r>
              <a:rPr lang="en-GB" dirty="0" err="1" smtClean="0"/>
              <a:t>аварии</a:t>
            </a:r>
            <a:r>
              <a:rPr lang="en-GB" dirty="0" smtClean="0"/>
              <a:t>. </a:t>
            </a:r>
            <a:r>
              <a:rPr lang="en-GB" dirty="0" err="1" smtClean="0"/>
              <a:t>Можно</a:t>
            </a:r>
            <a:r>
              <a:rPr lang="en-GB" dirty="0" smtClean="0"/>
              <a:t> </a:t>
            </a:r>
            <a:r>
              <a:rPr lang="en-GB" dirty="0" err="1" smtClean="0"/>
              <a:t>ли</a:t>
            </a:r>
            <a:r>
              <a:rPr lang="en-GB" dirty="0" smtClean="0"/>
              <a:t> </a:t>
            </a:r>
            <a:r>
              <a:rPr lang="en-GB" dirty="0" err="1" smtClean="0"/>
              <a:t>их</a:t>
            </a:r>
            <a:r>
              <a:rPr lang="en-GB" dirty="0" smtClean="0"/>
              <a:t> </a:t>
            </a:r>
            <a:r>
              <a:rPr lang="en-GB" dirty="0" err="1" smtClean="0"/>
              <a:t>предотвратить</a:t>
            </a:r>
            <a:r>
              <a:rPr lang="en-GB" dirty="0" smtClean="0"/>
              <a:t> </a:t>
            </a:r>
            <a:r>
              <a:rPr lang="en-GB" dirty="0" err="1" smtClean="0"/>
              <a:t>более</a:t>
            </a:r>
            <a:r>
              <a:rPr lang="en-GB" dirty="0" smtClean="0"/>
              <a:t> </a:t>
            </a:r>
            <a:r>
              <a:rPr lang="en-GB" dirty="0" err="1" smtClean="0"/>
              <a:t>строгим</a:t>
            </a:r>
            <a:r>
              <a:rPr lang="en-GB" dirty="0" smtClean="0"/>
              <a:t> </a:t>
            </a:r>
            <a:r>
              <a:rPr lang="en-GB" dirty="0" err="1" smtClean="0"/>
              <a:t>сводом</a:t>
            </a:r>
            <a:r>
              <a:rPr lang="en-GB" dirty="0" smtClean="0"/>
              <a:t> </a:t>
            </a:r>
            <a:r>
              <a:rPr lang="en-GB" dirty="0" err="1" smtClean="0"/>
              <a:t>правил</a:t>
            </a:r>
            <a:r>
              <a:rPr lang="en-GB" dirty="0" smtClean="0"/>
              <a:t>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1785668"/>
            <a:ext cx="8556171" cy="4170632"/>
          </a:xfrm>
        </p:spPr>
        <p:txBody>
          <a:bodyPr>
            <a:normAutofit/>
          </a:bodyPr>
          <a:lstStyle/>
          <a:p>
            <a:r>
              <a:rPr lang="en-GB" sz="2200" dirty="0" err="1" smtClean="0"/>
              <a:t>Происшествие</a:t>
            </a:r>
            <a:r>
              <a:rPr lang="en-GB" sz="2200" dirty="0" smtClean="0"/>
              <a:t> 1</a:t>
            </a:r>
          </a:p>
          <a:p>
            <a:r>
              <a:rPr lang="en-GB" sz="2200" dirty="0" err="1" smtClean="0"/>
              <a:t>Маслоспускной</a:t>
            </a:r>
            <a:r>
              <a:rPr lang="en-GB" sz="2200" dirty="0" smtClean="0"/>
              <a:t> </a:t>
            </a:r>
            <a:r>
              <a:rPr lang="en-GB" sz="2200" dirty="0" err="1" smtClean="0"/>
              <a:t>вентиль</a:t>
            </a:r>
            <a:r>
              <a:rPr lang="en-GB" sz="2200" dirty="0" smtClean="0"/>
              <a:t> </a:t>
            </a:r>
            <a:r>
              <a:rPr lang="en-GB" sz="2200" dirty="0" err="1" smtClean="0"/>
              <a:t>не</a:t>
            </a:r>
            <a:r>
              <a:rPr lang="en-GB" sz="2200" dirty="0" smtClean="0"/>
              <a:t> </a:t>
            </a:r>
            <a:r>
              <a:rPr lang="en-GB" sz="2200" dirty="0" err="1" smtClean="0"/>
              <a:t>соответствовал</a:t>
            </a:r>
            <a:r>
              <a:rPr lang="en-GB" sz="2200" dirty="0" smtClean="0"/>
              <a:t> </a:t>
            </a:r>
            <a:r>
              <a:rPr lang="en-GB" sz="2200" dirty="0" err="1" smtClean="0"/>
              <a:t>своду</a:t>
            </a:r>
            <a:r>
              <a:rPr lang="en-GB" sz="2200" dirty="0" smtClean="0"/>
              <a:t> </a:t>
            </a:r>
            <a:r>
              <a:rPr lang="en-GB" sz="2200" dirty="0" err="1" smtClean="0"/>
              <a:t>правил</a:t>
            </a:r>
            <a:r>
              <a:rPr lang="en-GB" sz="2200" dirty="0" smtClean="0"/>
              <a:t>. </a:t>
            </a:r>
            <a:r>
              <a:rPr lang="en-GB" sz="2200" dirty="0" err="1" smtClean="0"/>
              <a:t>Установлен</a:t>
            </a:r>
            <a:r>
              <a:rPr lang="en-GB" sz="2200" dirty="0" smtClean="0"/>
              <a:t> </a:t>
            </a:r>
            <a:r>
              <a:rPr lang="en-GB" sz="2200" dirty="0" err="1" smtClean="0"/>
              <a:t>до</a:t>
            </a:r>
            <a:r>
              <a:rPr lang="en-GB" sz="2200" dirty="0" smtClean="0"/>
              <a:t> 2000 </a:t>
            </a:r>
            <a:r>
              <a:rPr lang="en-GB" sz="2200" dirty="0" err="1" smtClean="0"/>
              <a:t>года</a:t>
            </a:r>
            <a:r>
              <a:rPr lang="en-GB" sz="2200" dirty="0" smtClean="0"/>
              <a:t>. </a:t>
            </a:r>
          </a:p>
          <a:p>
            <a:r>
              <a:rPr lang="en-GB" sz="2200" dirty="0" err="1" smtClean="0"/>
              <a:t>Оператор</a:t>
            </a:r>
            <a:r>
              <a:rPr lang="en-GB" sz="2200" dirty="0" smtClean="0"/>
              <a:t> </a:t>
            </a:r>
            <a:r>
              <a:rPr lang="en-GB" sz="2200" dirty="0" err="1" smtClean="0"/>
              <a:t>либо</a:t>
            </a:r>
            <a:r>
              <a:rPr lang="en-GB" sz="2200" dirty="0" smtClean="0"/>
              <a:t> </a:t>
            </a:r>
            <a:r>
              <a:rPr lang="en-GB" sz="2200" dirty="0" err="1" smtClean="0"/>
              <a:t>не</a:t>
            </a:r>
            <a:r>
              <a:rPr lang="en-GB" sz="2200" dirty="0" smtClean="0"/>
              <a:t> </a:t>
            </a:r>
            <a:r>
              <a:rPr lang="en-GB" sz="2200" dirty="0" err="1" smtClean="0"/>
              <a:t>имел</a:t>
            </a:r>
            <a:r>
              <a:rPr lang="en-GB" sz="2200" dirty="0" smtClean="0"/>
              <a:t> </a:t>
            </a:r>
            <a:r>
              <a:rPr lang="en-GB" sz="2200" dirty="0" err="1" smtClean="0"/>
              <a:t>при</a:t>
            </a:r>
            <a:r>
              <a:rPr lang="en-GB" sz="2200" dirty="0" smtClean="0"/>
              <a:t> </a:t>
            </a:r>
            <a:r>
              <a:rPr lang="en-GB" sz="2200" dirty="0" err="1" smtClean="0"/>
              <a:t>себе</a:t>
            </a:r>
            <a:r>
              <a:rPr lang="en-GB" sz="2200" dirty="0" smtClean="0"/>
              <a:t>, </a:t>
            </a:r>
            <a:r>
              <a:rPr lang="en-GB" sz="2200" dirty="0" err="1" smtClean="0"/>
              <a:t>либо</a:t>
            </a:r>
            <a:r>
              <a:rPr lang="en-GB" sz="2200" dirty="0" smtClean="0"/>
              <a:t> </a:t>
            </a:r>
            <a:r>
              <a:rPr lang="en-GB" sz="2200" dirty="0" err="1" smtClean="0"/>
              <a:t>не</a:t>
            </a:r>
            <a:r>
              <a:rPr lang="en-GB" sz="2200" dirty="0" smtClean="0"/>
              <a:t> </a:t>
            </a:r>
            <a:r>
              <a:rPr lang="en-GB" sz="2200" dirty="0" err="1" smtClean="0"/>
              <a:t>заморачивался</a:t>
            </a:r>
            <a:r>
              <a:rPr lang="en-GB" sz="2200" dirty="0" smtClean="0"/>
              <a:t> </a:t>
            </a:r>
            <a:r>
              <a:rPr lang="en-GB" sz="2200" dirty="0" err="1" smtClean="0"/>
              <a:t>использовать</a:t>
            </a:r>
            <a:r>
              <a:rPr lang="en-GB" sz="2200" dirty="0" smtClean="0"/>
              <a:t> СИЗ. </a:t>
            </a:r>
          </a:p>
          <a:p>
            <a:endParaRPr lang="en-GB" sz="2200" dirty="0" smtClean="0"/>
          </a:p>
          <a:p>
            <a:r>
              <a:rPr lang="en-GB" sz="2200" dirty="0" err="1" smtClean="0"/>
              <a:t>Смог</a:t>
            </a:r>
            <a:r>
              <a:rPr lang="en-GB" sz="2200" dirty="0" smtClean="0"/>
              <a:t> </a:t>
            </a:r>
            <a:r>
              <a:rPr lang="en-GB" sz="2200" dirty="0" err="1" smtClean="0"/>
              <a:t>ли</a:t>
            </a:r>
            <a:r>
              <a:rPr lang="en-GB" sz="2200" dirty="0" smtClean="0"/>
              <a:t> </a:t>
            </a:r>
            <a:r>
              <a:rPr lang="en-GB" sz="2200" dirty="0" err="1" smtClean="0"/>
              <a:t>более</a:t>
            </a:r>
            <a:r>
              <a:rPr lang="en-GB" sz="2200" dirty="0" smtClean="0"/>
              <a:t> </a:t>
            </a:r>
            <a:r>
              <a:rPr lang="en-GB" sz="2200" dirty="0" err="1" smtClean="0"/>
              <a:t>строгий</a:t>
            </a:r>
            <a:r>
              <a:rPr lang="en-GB" sz="2200" dirty="0" smtClean="0"/>
              <a:t> </a:t>
            </a:r>
            <a:r>
              <a:rPr lang="en-GB" sz="2200" dirty="0" err="1" smtClean="0"/>
              <a:t>свод</a:t>
            </a:r>
            <a:r>
              <a:rPr lang="en-GB" sz="2200" dirty="0" smtClean="0"/>
              <a:t> </a:t>
            </a:r>
            <a:r>
              <a:rPr lang="en-GB" sz="2200" dirty="0" err="1" smtClean="0"/>
              <a:t>правил</a:t>
            </a:r>
            <a:r>
              <a:rPr lang="en-GB" sz="2200" dirty="0" smtClean="0"/>
              <a:t> </a:t>
            </a:r>
            <a:r>
              <a:rPr lang="en-GB" sz="2200" dirty="0" err="1" smtClean="0"/>
              <a:t>спасти</a:t>
            </a:r>
            <a:r>
              <a:rPr lang="en-GB" sz="2200" dirty="0" smtClean="0"/>
              <a:t> </a:t>
            </a:r>
            <a:r>
              <a:rPr lang="en-GB" sz="2200" dirty="0" err="1" smtClean="0"/>
              <a:t>жизнь</a:t>
            </a:r>
            <a:r>
              <a:rPr lang="en-GB" sz="2200" dirty="0" smtClean="0"/>
              <a:t> </a:t>
            </a:r>
            <a:r>
              <a:rPr lang="en-GB" sz="2200" dirty="0" err="1" smtClean="0"/>
              <a:t>этому</a:t>
            </a:r>
            <a:r>
              <a:rPr lang="en-GB" sz="2200" dirty="0" smtClean="0"/>
              <a:t> </a:t>
            </a:r>
            <a:r>
              <a:rPr lang="en-GB" sz="2200" dirty="0" err="1" smtClean="0"/>
              <a:t>человеку</a:t>
            </a:r>
            <a:r>
              <a:rPr lang="en-GB" sz="2200" dirty="0" smtClean="0"/>
              <a:t>? </a:t>
            </a:r>
          </a:p>
          <a:p>
            <a:endParaRPr lang="en-GB" sz="2200" dirty="0" smtClean="0"/>
          </a:p>
          <a:p>
            <a:r>
              <a:rPr lang="en-GB" sz="2200" dirty="0" err="1" smtClean="0"/>
              <a:t>Не</a:t>
            </a:r>
            <a:r>
              <a:rPr lang="en-GB" sz="2200" dirty="0" smtClean="0"/>
              <a:t> </a:t>
            </a:r>
            <a:r>
              <a:rPr lang="en-GB" sz="2200" dirty="0" err="1" smtClean="0"/>
              <a:t>обязательно</a:t>
            </a:r>
            <a:r>
              <a:rPr lang="en-GB" sz="2200" dirty="0" smtClean="0"/>
              <a:t>, </a:t>
            </a:r>
            <a:r>
              <a:rPr lang="en-GB" sz="2200" dirty="0" err="1" smtClean="0"/>
              <a:t>поскольку</a:t>
            </a:r>
            <a:r>
              <a:rPr lang="en-GB" sz="2200" dirty="0" smtClean="0"/>
              <a:t> </a:t>
            </a:r>
            <a:r>
              <a:rPr lang="en-GB" sz="2200" dirty="0" err="1" smtClean="0"/>
              <a:t>сама</a:t>
            </a:r>
            <a:r>
              <a:rPr lang="en-GB" sz="2200" dirty="0" smtClean="0"/>
              <a:t> </a:t>
            </a:r>
            <a:r>
              <a:rPr lang="en-GB" sz="2200" dirty="0" err="1" smtClean="0"/>
              <a:t>система</a:t>
            </a:r>
            <a:r>
              <a:rPr lang="en-GB" sz="2200" dirty="0" smtClean="0"/>
              <a:t> </a:t>
            </a:r>
            <a:r>
              <a:rPr lang="en-GB" sz="2200" dirty="0" err="1" smtClean="0"/>
              <a:t>не</a:t>
            </a:r>
            <a:r>
              <a:rPr lang="en-GB" sz="2200" dirty="0" smtClean="0"/>
              <a:t> </a:t>
            </a:r>
            <a:r>
              <a:rPr lang="en-GB" sz="2200" dirty="0" err="1" smtClean="0"/>
              <a:t>соответствовала</a:t>
            </a:r>
            <a:r>
              <a:rPr lang="en-GB" sz="2200" dirty="0" smtClean="0"/>
              <a:t> </a:t>
            </a:r>
            <a:r>
              <a:rPr lang="en-GB" sz="2200" dirty="0" err="1" smtClean="0"/>
              <a:t>своду</a:t>
            </a:r>
            <a:r>
              <a:rPr lang="en-GB" sz="2200" dirty="0" smtClean="0"/>
              <a:t> </a:t>
            </a:r>
            <a:r>
              <a:rPr lang="en-GB" sz="2200" dirty="0" err="1" smtClean="0"/>
              <a:t>правил</a:t>
            </a:r>
            <a:r>
              <a:rPr lang="en-GB" sz="2200" dirty="0" smtClean="0"/>
              <a:t>, </a:t>
            </a:r>
            <a:r>
              <a:rPr lang="en-GB" sz="2200" dirty="0" err="1" smtClean="0"/>
              <a:t>да</a:t>
            </a:r>
            <a:r>
              <a:rPr lang="en-GB" sz="2200" dirty="0" smtClean="0"/>
              <a:t> и </a:t>
            </a:r>
            <a:r>
              <a:rPr lang="en-GB" sz="2200" dirty="0" err="1" smtClean="0"/>
              <a:t>сам</a:t>
            </a:r>
            <a:r>
              <a:rPr lang="en-GB" sz="2200" dirty="0" smtClean="0"/>
              <a:t> </a:t>
            </a:r>
            <a:r>
              <a:rPr lang="en-GB" sz="2200" dirty="0" err="1" smtClean="0"/>
              <a:t>оператор</a:t>
            </a:r>
            <a:r>
              <a:rPr lang="en-GB" sz="2200" dirty="0" smtClean="0"/>
              <a:t> </a:t>
            </a:r>
            <a:r>
              <a:rPr lang="en-GB" sz="2200" dirty="0" err="1" smtClean="0"/>
              <a:t>действовал</a:t>
            </a:r>
            <a:r>
              <a:rPr lang="en-GB" sz="2200" dirty="0" smtClean="0"/>
              <a:t> </a:t>
            </a:r>
            <a:r>
              <a:rPr lang="en-GB" sz="2200" dirty="0" err="1" smtClean="0"/>
              <a:t>не</a:t>
            </a:r>
            <a:r>
              <a:rPr lang="en-GB" sz="2200" dirty="0" smtClean="0"/>
              <a:t> </a:t>
            </a:r>
            <a:r>
              <a:rPr lang="en-GB" sz="2200" dirty="0" err="1" smtClean="0"/>
              <a:t>по</a:t>
            </a:r>
            <a:r>
              <a:rPr lang="en-GB" sz="2200" dirty="0" smtClean="0"/>
              <a:t> </a:t>
            </a:r>
            <a:r>
              <a:rPr lang="en-GB" sz="2200" dirty="0" err="1" smtClean="0"/>
              <a:t>правилам</a:t>
            </a:r>
            <a:r>
              <a:rPr lang="en-GB" sz="2200" dirty="0" smtClean="0"/>
              <a:t>. 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5" name="Undertittel 2"/>
          <p:cNvSpPr txBox="1">
            <a:spLocks/>
          </p:cNvSpPr>
          <p:nvPr/>
        </p:nvSpPr>
        <p:spPr>
          <a:xfrm>
            <a:off x="338439" y="6381387"/>
            <a:ext cx="8455230" cy="51231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39738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/>
              <a:t>Annual meeting of the Regional Ozone Network for Europe &amp; Central Asia Yerevan, Armenia, 26-28 May 2015</a:t>
            </a:r>
            <a:endParaRPr lang="nb-NO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46" y="114463"/>
            <a:ext cx="3418379" cy="45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8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Несчастные</a:t>
            </a:r>
            <a:r>
              <a:rPr lang="en-GB" dirty="0" smtClean="0"/>
              <a:t> </a:t>
            </a:r>
            <a:r>
              <a:rPr lang="en-GB" dirty="0" err="1" smtClean="0"/>
              <a:t>случаи</a:t>
            </a:r>
            <a:r>
              <a:rPr lang="en-GB" dirty="0" smtClean="0"/>
              <a:t> и </a:t>
            </a:r>
            <a:r>
              <a:rPr lang="en-GB" dirty="0" err="1" smtClean="0"/>
              <a:t>аварии</a:t>
            </a:r>
            <a:r>
              <a:rPr lang="en-GB" dirty="0" smtClean="0"/>
              <a:t>. </a:t>
            </a:r>
            <a:r>
              <a:rPr lang="en-GB" dirty="0" err="1" smtClean="0"/>
              <a:t>Можно</a:t>
            </a:r>
            <a:r>
              <a:rPr lang="en-GB" dirty="0" smtClean="0"/>
              <a:t> </a:t>
            </a:r>
            <a:r>
              <a:rPr lang="en-GB" dirty="0" err="1" smtClean="0"/>
              <a:t>ли</a:t>
            </a:r>
            <a:r>
              <a:rPr lang="en-GB" dirty="0" smtClean="0"/>
              <a:t> </a:t>
            </a:r>
            <a:r>
              <a:rPr lang="en-GB" dirty="0" err="1" smtClean="0"/>
              <a:t>их</a:t>
            </a:r>
            <a:r>
              <a:rPr lang="en-GB" dirty="0" smtClean="0"/>
              <a:t> </a:t>
            </a:r>
            <a:r>
              <a:rPr lang="en-GB" dirty="0" err="1" smtClean="0"/>
              <a:t>предотвратить</a:t>
            </a:r>
            <a:r>
              <a:rPr lang="en-GB" dirty="0" smtClean="0"/>
              <a:t> </a:t>
            </a:r>
            <a:r>
              <a:rPr lang="en-GB" dirty="0" err="1" smtClean="0"/>
              <a:t>более</a:t>
            </a:r>
            <a:r>
              <a:rPr lang="en-GB" dirty="0" smtClean="0"/>
              <a:t> </a:t>
            </a:r>
            <a:r>
              <a:rPr lang="en-GB" dirty="0" err="1" smtClean="0"/>
              <a:t>строгим</a:t>
            </a:r>
            <a:r>
              <a:rPr lang="en-GB" dirty="0" smtClean="0"/>
              <a:t> </a:t>
            </a:r>
            <a:r>
              <a:rPr lang="en-GB" dirty="0" err="1" smtClean="0"/>
              <a:t>сводом</a:t>
            </a:r>
            <a:r>
              <a:rPr lang="en-GB" dirty="0" smtClean="0"/>
              <a:t> </a:t>
            </a:r>
            <a:r>
              <a:rPr lang="en-GB" dirty="0" err="1" smtClean="0"/>
              <a:t>правил</a:t>
            </a:r>
            <a:r>
              <a:rPr lang="en-GB" dirty="0" smtClean="0"/>
              <a:t>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1785668"/>
            <a:ext cx="8556171" cy="4170632"/>
          </a:xfrm>
        </p:spPr>
        <p:txBody>
          <a:bodyPr>
            <a:normAutofit/>
          </a:bodyPr>
          <a:lstStyle/>
          <a:p>
            <a:r>
              <a:rPr lang="en-GB" sz="2200" dirty="0" err="1" smtClean="0"/>
              <a:t>Происшествие</a:t>
            </a:r>
            <a:r>
              <a:rPr lang="en-GB" sz="2200" dirty="0" smtClean="0"/>
              <a:t> 2</a:t>
            </a:r>
          </a:p>
          <a:p>
            <a:r>
              <a:rPr lang="en-GB" sz="2200" dirty="0" err="1" smtClean="0"/>
              <a:t>На</a:t>
            </a:r>
            <a:r>
              <a:rPr lang="en-GB" sz="2200" dirty="0" smtClean="0"/>
              <a:t> </a:t>
            </a:r>
            <a:r>
              <a:rPr lang="en-GB" sz="2200" dirty="0" err="1" smtClean="0"/>
              <a:t>период</a:t>
            </a:r>
            <a:r>
              <a:rPr lang="en-GB" sz="2200" dirty="0" smtClean="0"/>
              <a:t> </a:t>
            </a:r>
            <a:r>
              <a:rPr lang="en-GB" sz="2200" dirty="0" err="1" smtClean="0"/>
              <a:t>происшествия</a:t>
            </a:r>
            <a:r>
              <a:rPr lang="en-GB" sz="2200" dirty="0" smtClean="0"/>
              <a:t> </a:t>
            </a:r>
            <a:r>
              <a:rPr lang="en-GB" sz="2200" dirty="0" err="1" smtClean="0"/>
              <a:t>не</a:t>
            </a:r>
            <a:r>
              <a:rPr lang="en-GB" sz="2200" dirty="0" smtClean="0"/>
              <a:t> </a:t>
            </a:r>
            <a:r>
              <a:rPr lang="en-GB" sz="2200" dirty="0" err="1" smtClean="0"/>
              <a:t>знаком</a:t>
            </a:r>
            <a:r>
              <a:rPr lang="en-GB" sz="2200" dirty="0" smtClean="0"/>
              <a:t> с </a:t>
            </a:r>
            <a:r>
              <a:rPr lang="en-GB" sz="2200" dirty="0" err="1" smtClean="0"/>
              <a:t>российским</a:t>
            </a:r>
            <a:r>
              <a:rPr lang="en-GB" sz="2200" dirty="0" smtClean="0"/>
              <a:t> </a:t>
            </a:r>
            <a:r>
              <a:rPr lang="en-GB" sz="2200" dirty="0" err="1" smtClean="0"/>
              <a:t>сводом</a:t>
            </a:r>
            <a:r>
              <a:rPr lang="en-GB" sz="2200" dirty="0" smtClean="0"/>
              <a:t> </a:t>
            </a:r>
            <a:r>
              <a:rPr lang="en-GB" sz="2200" dirty="0" err="1" smtClean="0"/>
              <a:t>правил</a:t>
            </a:r>
            <a:r>
              <a:rPr lang="en-GB" sz="2200" dirty="0" smtClean="0"/>
              <a:t>.</a:t>
            </a:r>
          </a:p>
          <a:p>
            <a:r>
              <a:rPr lang="en-GB" sz="2200" dirty="0" err="1" smtClean="0"/>
              <a:t>Однако</a:t>
            </a:r>
            <a:r>
              <a:rPr lang="en-GB" sz="2200" dirty="0" smtClean="0"/>
              <a:t> </a:t>
            </a:r>
            <a:r>
              <a:rPr lang="en-GB" sz="2200" dirty="0" err="1" smtClean="0"/>
              <a:t>размещение</a:t>
            </a:r>
            <a:r>
              <a:rPr lang="en-GB" sz="2200" dirty="0" smtClean="0"/>
              <a:t> </a:t>
            </a:r>
            <a:r>
              <a:rPr lang="en-GB" sz="2200" dirty="0" err="1" smtClean="0"/>
              <a:t>трубопровода</a:t>
            </a:r>
            <a:r>
              <a:rPr lang="en-GB" sz="2200" dirty="0" smtClean="0"/>
              <a:t> </a:t>
            </a:r>
            <a:r>
              <a:rPr lang="en-GB" sz="2200" dirty="0" err="1" smtClean="0"/>
              <a:t>жидкого</a:t>
            </a:r>
            <a:r>
              <a:rPr lang="en-GB" sz="2200" dirty="0" smtClean="0"/>
              <a:t> </a:t>
            </a:r>
            <a:r>
              <a:rPr lang="en-GB" sz="2200" dirty="0" err="1" smtClean="0"/>
              <a:t>аммиака</a:t>
            </a:r>
            <a:r>
              <a:rPr lang="en-GB" sz="2200" dirty="0" smtClean="0"/>
              <a:t> </a:t>
            </a:r>
            <a:r>
              <a:rPr lang="en-GB" sz="2200" dirty="0" err="1" smtClean="0"/>
              <a:t>не</a:t>
            </a:r>
            <a:r>
              <a:rPr lang="en-GB" sz="2200" dirty="0" smtClean="0"/>
              <a:t> </a:t>
            </a:r>
            <a:r>
              <a:rPr lang="en-GB" sz="2200" dirty="0" err="1" smtClean="0"/>
              <a:t>может</a:t>
            </a:r>
            <a:r>
              <a:rPr lang="en-GB" sz="2200" dirty="0" smtClean="0"/>
              <a:t> </a:t>
            </a:r>
            <a:r>
              <a:rPr lang="en-GB" sz="2200" dirty="0" err="1" smtClean="0"/>
              <a:t>соответствовать</a:t>
            </a:r>
            <a:r>
              <a:rPr lang="en-GB" sz="2200" dirty="0" smtClean="0"/>
              <a:t> </a:t>
            </a:r>
            <a:r>
              <a:rPr lang="en-GB" sz="2200" dirty="0" err="1" smtClean="0"/>
              <a:t>никаким</a:t>
            </a:r>
            <a:r>
              <a:rPr lang="en-GB" sz="2200" dirty="0" smtClean="0"/>
              <a:t> </a:t>
            </a:r>
            <a:r>
              <a:rPr lang="en-GB" sz="2200" dirty="0" err="1" smtClean="0"/>
              <a:t>правилам</a:t>
            </a:r>
            <a:r>
              <a:rPr lang="en-GB" sz="2200" dirty="0" smtClean="0"/>
              <a:t>!</a:t>
            </a:r>
          </a:p>
          <a:p>
            <a:endParaRPr lang="en-GB" sz="2200" dirty="0" smtClean="0"/>
          </a:p>
          <a:p>
            <a:r>
              <a:rPr lang="en-GB" sz="2200" dirty="0" err="1" smtClean="0"/>
              <a:t>Опять-таки</a:t>
            </a:r>
            <a:r>
              <a:rPr lang="en-GB" sz="2200" dirty="0" smtClean="0"/>
              <a:t>, </a:t>
            </a:r>
            <a:r>
              <a:rPr lang="en-GB" sz="2200" dirty="0" err="1" smtClean="0"/>
              <a:t>более</a:t>
            </a:r>
            <a:r>
              <a:rPr lang="en-GB" sz="2200" dirty="0" smtClean="0"/>
              <a:t> </a:t>
            </a:r>
            <a:r>
              <a:rPr lang="en-GB" sz="2200" dirty="0" err="1" smtClean="0"/>
              <a:t>строгий</a:t>
            </a:r>
            <a:r>
              <a:rPr lang="en-GB" sz="2200" dirty="0" smtClean="0"/>
              <a:t> </a:t>
            </a:r>
            <a:r>
              <a:rPr lang="en-GB" sz="2200" dirty="0" err="1" smtClean="0"/>
              <a:t>свод</a:t>
            </a:r>
            <a:r>
              <a:rPr lang="en-GB" sz="2200" dirty="0" smtClean="0"/>
              <a:t> </a:t>
            </a:r>
            <a:r>
              <a:rPr lang="en-GB" sz="2200" dirty="0" err="1" smtClean="0"/>
              <a:t>правил</a:t>
            </a:r>
            <a:r>
              <a:rPr lang="en-GB" sz="2200" dirty="0" smtClean="0"/>
              <a:t> </a:t>
            </a:r>
            <a:r>
              <a:rPr lang="en-GB" sz="2200" dirty="0" err="1" smtClean="0"/>
              <a:t>никоим</a:t>
            </a:r>
            <a:r>
              <a:rPr lang="en-GB" sz="2200" dirty="0" smtClean="0"/>
              <a:t> </a:t>
            </a:r>
            <a:r>
              <a:rPr lang="en-GB" sz="2200" dirty="0" err="1" smtClean="0"/>
              <a:t>образом</a:t>
            </a:r>
            <a:r>
              <a:rPr lang="en-GB" sz="2200" dirty="0" smtClean="0"/>
              <a:t> </a:t>
            </a:r>
            <a:r>
              <a:rPr lang="en-GB" sz="2200" dirty="0" err="1" smtClean="0"/>
              <a:t>бы</a:t>
            </a:r>
            <a:r>
              <a:rPr lang="en-GB" sz="2200" dirty="0" smtClean="0"/>
              <a:t> </a:t>
            </a:r>
            <a:r>
              <a:rPr lang="en-GB" sz="2200" dirty="0" err="1" smtClean="0"/>
              <a:t>не</a:t>
            </a:r>
            <a:r>
              <a:rPr lang="en-GB" sz="2200" dirty="0" smtClean="0"/>
              <a:t> </a:t>
            </a:r>
            <a:r>
              <a:rPr lang="en-GB" sz="2200" dirty="0" err="1" smtClean="0"/>
              <a:t>подействовал</a:t>
            </a:r>
            <a:r>
              <a:rPr lang="en-GB" sz="2200" dirty="0" smtClean="0"/>
              <a:t> </a:t>
            </a:r>
            <a:r>
              <a:rPr lang="en-GB" sz="2200" dirty="0" err="1" smtClean="0"/>
              <a:t>на</a:t>
            </a:r>
            <a:r>
              <a:rPr lang="en-GB" sz="2200" dirty="0" smtClean="0"/>
              <a:t> </a:t>
            </a:r>
            <a:r>
              <a:rPr lang="en-GB" sz="2200" dirty="0" err="1" smtClean="0"/>
              <a:t>результаты</a:t>
            </a:r>
            <a:r>
              <a:rPr lang="en-GB" sz="2200" dirty="0" smtClean="0"/>
              <a:t>.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5" name="Undertittel 2"/>
          <p:cNvSpPr txBox="1">
            <a:spLocks/>
          </p:cNvSpPr>
          <p:nvPr/>
        </p:nvSpPr>
        <p:spPr>
          <a:xfrm>
            <a:off x="338439" y="6381387"/>
            <a:ext cx="8455230" cy="51231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39738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/>
              <a:t>Annual meeting of the Regional Ozone Network for Europe &amp; Central Asia Yerevan, Armenia, 26-28 May 2015</a:t>
            </a:r>
            <a:endParaRPr lang="nb-NO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46" y="114463"/>
            <a:ext cx="3418379" cy="45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2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Несчастные</a:t>
            </a:r>
            <a:r>
              <a:rPr lang="en-GB" dirty="0" smtClean="0"/>
              <a:t> </a:t>
            </a:r>
            <a:r>
              <a:rPr lang="en-GB" dirty="0" err="1" smtClean="0"/>
              <a:t>случаи</a:t>
            </a:r>
            <a:r>
              <a:rPr lang="en-GB" dirty="0" smtClean="0"/>
              <a:t> и </a:t>
            </a:r>
            <a:r>
              <a:rPr lang="en-GB" dirty="0" err="1" smtClean="0"/>
              <a:t>аварии</a:t>
            </a:r>
            <a:r>
              <a:rPr lang="en-GB" dirty="0" smtClean="0"/>
              <a:t>. </a:t>
            </a:r>
            <a:r>
              <a:rPr lang="en-GB" dirty="0" err="1" smtClean="0"/>
              <a:t>Можно</a:t>
            </a:r>
            <a:r>
              <a:rPr lang="en-GB" dirty="0" smtClean="0"/>
              <a:t> </a:t>
            </a:r>
            <a:r>
              <a:rPr lang="en-GB" dirty="0" err="1" smtClean="0"/>
              <a:t>ли</a:t>
            </a:r>
            <a:r>
              <a:rPr lang="en-GB" dirty="0" smtClean="0"/>
              <a:t> </a:t>
            </a:r>
            <a:r>
              <a:rPr lang="en-GB" dirty="0" err="1" smtClean="0"/>
              <a:t>их</a:t>
            </a:r>
            <a:r>
              <a:rPr lang="en-GB" dirty="0" smtClean="0"/>
              <a:t> </a:t>
            </a:r>
            <a:r>
              <a:rPr lang="en-GB" dirty="0" err="1" smtClean="0"/>
              <a:t>предотвратить</a:t>
            </a:r>
            <a:r>
              <a:rPr lang="en-GB" dirty="0" smtClean="0"/>
              <a:t> </a:t>
            </a:r>
            <a:r>
              <a:rPr lang="en-GB" dirty="0" err="1" smtClean="0"/>
              <a:t>более</a:t>
            </a:r>
            <a:r>
              <a:rPr lang="en-GB" dirty="0" smtClean="0"/>
              <a:t> </a:t>
            </a:r>
            <a:r>
              <a:rPr lang="en-GB" dirty="0" err="1" smtClean="0"/>
              <a:t>строгим</a:t>
            </a:r>
            <a:r>
              <a:rPr lang="en-GB" dirty="0" smtClean="0"/>
              <a:t> </a:t>
            </a:r>
            <a:r>
              <a:rPr lang="en-GB" dirty="0" err="1" smtClean="0"/>
              <a:t>сводом</a:t>
            </a:r>
            <a:r>
              <a:rPr lang="en-GB" dirty="0" smtClean="0"/>
              <a:t> </a:t>
            </a:r>
            <a:r>
              <a:rPr lang="en-GB" dirty="0" err="1" smtClean="0"/>
              <a:t>правил</a:t>
            </a:r>
            <a:r>
              <a:rPr lang="en-GB" dirty="0" smtClean="0"/>
              <a:t>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1785668"/>
            <a:ext cx="8556171" cy="4170632"/>
          </a:xfrm>
        </p:spPr>
        <p:txBody>
          <a:bodyPr>
            <a:normAutofit fontScale="92500" lnSpcReduction="10000"/>
          </a:bodyPr>
          <a:lstStyle/>
          <a:p>
            <a:r>
              <a:rPr lang="en-GB" sz="2200" dirty="0" err="1" smtClean="0"/>
              <a:t>Происшествие</a:t>
            </a:r>
            <a:r>
              <a:rPr lang="en-GB" sz="2200" dirty="0" smtClean="0"/>
              <a:t> 3</a:t>
            </a:r>
          </a:p>
          <a:p>
            <a:r>
              <a:rPr lang="en-GB" sz="2200" dirty="0" err="1" smtClean="0"/>
              <a:t>Данное</a:t>
            </a:r>
            <a:r>
              <a:rPr lang="en-GB" sz="2200" dirty="0" smtClean="0"/>
              <a:t> </a:t>
            </a:r>
            <a:r>
              <a:rPr lang="en-GB" sz="2200" dirty="0" err="1" smtClean="0"/>
              <a:t>происшествие</a:t>
            </a:r>
            <a:r>
              <a:rPr lang="en-GB" sz="2200" dirty="0" smtClean="0"/>
              <a:t> </a:t>
            </a:r>
            <a:r>
              <a:rPr lang="en-GB" sz="2200" dirty="0" err="1" smtClean="0"/>
              <a:t>сложнее</a:t>
            </a:r>
            <a:r>
              <a:rPr lang="en-GB" sz="2200" dirty="0" smtClean="0"/>
              <a:t> </a:t>
            </a:r>
            <a:r>
              <a:rPr lang="en-GB" sz="2200" dirty="0" err="1" smtClean="0"/>
              <a:t>оценить</a:t>
            </a:r>
            <a:r>
              <a:rPr lang="en-GB" sz="2200" dirty="0" smtClean="0"/>
              <a:t>, </a:t>
            </a:r>
            <a:r>
              <a:rPr lang="en-GB" sz="2200" dirty="0" err="1" smtClean="0"/>
              <a:t>однако</a:t>
            </a:r>
            <a:r>
              <a:rPr lang="en-GB" sz="2200" dirty="0" smtClean="0"/>
              <a:t> </a:t>
            </a:r>
            <a:r>
              <a:rPr lang="en-GB" sz="2200" dirty="0" err="1" smtClean="0"/>
              <a:t>оценка</a:t>
            </a:r>
            <a:r>
              <a:rPr lang="en-GB" sz="2200" dirty="0" smtClean="0"/>
              <a:t> </a:t>
            </a:r>
            <a:r>
              <a:rPr lang="en-GB" sz="2200" dirty="0" err="1" smtClean="0"/>
              <a:t>риска</a:t>
            </a:r>
            <a:r>
              <a:rPr lang="en-GB" sz="2200" dirty="0" smtClean="0"/>
              <a:t> </a:t>
            </a:r>
            <a:r>
              <a:rPr lang="en-GB" sz="2200" dirty="0" err="1" smtClean="0"/>
              <a:t>при</a:t>
            </a:r>
            <a:r>
              <a:rPr lang="en-GB" sz="2200" dirty="0" smtClean="0"/>
              <a:t> </a:t>
            </a:r>
            <a:r>
              <a:rPr lang="en-GB" sz="2200" dirty="0" err="1" smtClean="0"/>
              <a:t>проектировке</a:t>
            </a:r>
            <a:r>
              <a:rPr lang="en-GB" sz="2200" dirty="0" smtClean="0"/>
              <a:t> </a:t>
            </a:r>
            <a:r>
              <a:rPr lang="en-GB" sz="2200" dirty="0" err="1" smtClean="0"/>
              <a:t>должна</a:t>
            </a:r>
            <a:r>
              <a:rPr lang="en-GB" sz="2200" dirty="0" smtClean="0"/>
              <a:t> </a:t>
            </a:r>
            <a:r>
              <a:rPr lang="en-GB" sz="2200" dirty="0" err="1" smtClean="0"/>
              <a:t>была</a:t>
            </a:r>
            <a:r>
              <a:rPr lang="en-GB" sz="2200" dirty="0" smtClean="0"/>
              <a:t> </a:t>
            </a:r>
            <a:r>
              <a:rPr lang="en-GB" sz="2200" dirty="0" err="1" smtClean="0"/>
              <a:t>выявить</a:t>
            </a:r>
            <a:r>
              <a:rPr lang="en-GB" sz="2200" dirty="0" smtClean="0"/>
              <a:t>  </a:t>
            </a:r>
            <a:r>
              <a:rPr lang="en-GB" sz="2200" dirty="0" err="1" smtClean="0"/>
              <a:t>потенциальную</a:t>
            </a:r>
            <a:r>
              <a:rPr lang="en-GB" sz="2200" dirty="0" smtClean="0"/>
              <a:t> </a:t>
            </a:r>
            <a:r>
              <a:rPr lang="en-GB" sz="2200" dirty="0" err="1" smtClean="0"/>
              <a:t>опасность</a:t>
            </a:r>
            <a:r>
              <a:rPr lang="en-GB" sz="2200" dirty="0" smtClean="0"/>
              <a:t> </a:t>
            </a:r>
            <a:r>
              <a:rPr lang="en-GB" sz="2200" dirty="0" err="1" smtClean="0"/>
              <a:t>подобного</a:t>
            </a:r>
            <a:r>
              <a:rPr lang="en-GB" sz="2200" dirty="0" smtClean="0"/>
              <a:t> </a:t>
            </a:r>
            <a:r>
              <a:rPr lang="en-GB" sz="2200" dirty="0" err="1" smtClean="0"/>
              <a:t>проекта</a:t>
            </a:r>
            <a:r>
              <a:rPr lang="en-GB" sz="2200" dirty="0" smtClean="0"/>
              <a:t>.</a:t>
            </a:r>
          </a:p>
          <a:p>
            <a:r>
              <a:rPr lang="en-GB" sz="2200" dirty="0" err="1" smtClean="0"/>
              <a:t>Оператор</a:t>
            </a:r>
            <a:r>
              <a:rPr lang="en-GB" sz="2200" dirty="0" smtClean="0"/>
              <a:t>, </a:t>
            </a:r>
            <a:r>
              <a:rPr lang="en-GB" sz="2200" dirty="0" err="1" smtClean="0"/>
              <a:t>который</a:t>
            </a:r>
            <a:r>
              <a:rPr lang="en-GB" sz="2200" dirty="0" smtClean="0"/>
              <a:t> </a:t>
            </a:r>
            <a:r>
              <a:rPr lang="en-GB" sz="2200" dirty="0" err="1" smtClean="0"/>
              <a:t>сбросил</a:t>
            </a:r>
            <a:r>
              <a:rPr lang="en-GB" sz="2200" dirty="0" smtClean="0"/>
              <a:t> </a:t>
            </a:r>
            <a:r>
              <a:rPr lang="en-GB" sz="2200" dirty="0" err="1" smtClean="0"/>
              <a:t>аварийный</a:t>
            </a:r>
            <a:r>
              <a:rPr lang="en-GB" sz="2200" dirty="0" smtClean="0"/>
              <a:t> </a:t>
            </a:r>
            <a:r>
              <a:rPr lang="en-GB" sz="2200" dirty="0" err="1" smtClean="0"/>
              <a:t>сигнал</a:t>
            </a:r>
            <a:r>
              <a:rPr lang="en-GB" sz="2200" dirty="0" smtClean="0"/>
              <a:t> и </a:t>
            </a:r>
            <a:r>
              <a:rPr lang="en-GB" sz="2200" dirty="0" err="1" smtClean="0"/>
              <a:t>перезапустил</a:t>
            </a:r>
            <a:r>
              <a:rPr lang="en-GB" sz="2200" dirty="0" smtClean="0"/>
              <a:t> </a:t>
            </a:r>
            <a:r>
              <a:rPr lang="en-GB" sz="2200" dirty="0" err="1" smtClean="0"/>
              <a:t>систему</a:t>
            </a:r>
            <a:r>
              <a:rPr lang="en-GB" sz="2200" dirty="0" smtClean="0"/>
              <a:t>, </a:t>
            </a:r>
            <a:r>
              <a:rPr lang="en-GB" sz="2200" dirty="0" err="1" smtClean="0"/>
              <a:t>не</a:t>
            </a:r>
            <a:r>
              <a:rPr lang="en-GB" sz="2200" dirty="0" smtClean="0"/>
              <a:t> </a:t>
            </a:r>
            <a:r>
              <a:rPr lang="en-GB" sz="2200" dirty="0" err="1" smtClean="0"/>
              <a:t>имел</a:t>
            </a:r>
            <a:r>
              <a:rPr lang="en-GB" sz="2200" dirty="0" smtClean="0"/>
              <a:t> </a:t>
            </a:r>
            <a:r>
              <a:rPr lang="en-GB" sz="2200" dirty="0" err="1" smtClean="0"/>
              <a:t>полного</a:t>
            </a:r>
            <a:r>
              <a:rPr lang="en-GB" sz="2200" dirty="0" smtClean="0"/>
              <a:t> </a:t>
            </a:r>
            <a:r>
              <a:rPr lang="en-GB" sz="2200" dirty="0" err="1" smtClean="0"/>
              <a:t>представления</a:t>
            </a:r>
            <a:r>
              <a:rPr lang="en-GB" sz="2200" dirty="0" smtClean="0"/>
              <a:t> о </a:t>
            </a:r>
            <a:r>
              <a:rPr lang="en-GB" sz="2200" dirty="0" err="1" smtClean="0"/>
              <a:t>процессе</a:t>
            </a:r>
            <a:r>
              <a:rPr lang="en-GB" sz="2200" dirty="0" smtClean="0"/>
              <a:t>.</a:t>
            </a:r>
          </a:p>
          <a:p>
            <a:r>
              <a:rPr lang="en-GB" sz="2200" dirty="0" err="1" smtClean="0"/>
              <a:t>Инженер</a:t>
            </a:r>
            <a:r>
              <a:rPr lang="en-GB" sz="2200" dirty="0" smtClean="0"/>
              <a:t> </a:t>
            </a:r>
            <a:r>
              <a:rPr lang="en-GB" sz="2200" dirty="0" err="1" smtClean="0"/>
              <a:t>завода</a:t>
            </a:r>
            <a:r>
              <a:rPr lang="en-GB" sz="2200" dirty="0" smtClean="0"/>
              <a:t> </a:t>
            </a:r>
            <a:r>
              <a:rPr lang="en-GB" sz="2200" dirty="0" err="1" smtClean="0"/>
              <a:t>предпочел</a:t>
            </a:r>
            <a:r>
              <a:rPr lang="en-GB" sz="2200" dirty="0" smtClean="0"/>
              <a:t> </a:t>
            </a:r>
            <a:r>
              <a:rPr lang="en-GB" sz="2200" dirty="0" err="1" smtClean="0"/>
              <a:t>продолжить</a:t>
            </a:r>
            <a:r>
              <a:rPr lang="en-GB" sz="2200" dirty="0" smtClean="0"/>
              <a:t> </a:t>
            </a:r>
            <a:r>
              <a:rPr lang="en-GB" sz="2200" dirty="0" err="1" smtClean="0"/>
              <a:t>производство</a:t>
            </a:r>
            <a:r>
              <a:rPr lang="en-GB" sz="2200" dirty="0" smtClean="0"/>
              <a:t>, </a:t>
            </a:r>
            <a:r>
              <a:rPr lang="en-GB" sz="2200" dirty="0" err="1" smtClean="0"/>
              <a:t>вместо</a:t>
            </a:r>
            <a:r>
              <a:rPr lang="en-GB" sz="2200" dirty="0" smtClean="0"/>
              <a:t> </a:t>
            </a:r>
            <a:r>
              <a:rPr lang="en-GB" sz="2200" dirty="0" err="1" smtClean="0"/>
              <a:t>того</a:t>
            </a:r>
            <a:r>
              <a:rPr lang="en-GB" sz="2200" dirty="0" smtClean="0"/>
              <a:t>, </a:t>
            </a:r>
            <a:r>
              <a:rPr lang="en-GB" sz="2200" dirty="0" err="1" smtClean="0"/>
              <a:t>чтобы</a:t>
            </a:r>
            <a:r>
              <a:rPr lang="en-GB" sz="2200" dirty="0" smtClean="0"/>
              <a:t> </a:t>
            </a:r>
            <a:r>
              <a:rPr lang="en-GB" sz="2200" dirty="0" err="1" smtClean="0"/>
              <a:t>позаботиться</a:t>
            </a:r>
            <a:r>
              <a:rPr lang="en-GB" sz="2200" dirty="0" smtClean="0"/>
              <a:t> о </a:t>
            </a:r>
            <a:r>
              <a:rPr lang="en-GB" sz="2200" dirty="0" err="1" smtClean="0"/>
              <a:t>безопасности</a:t>
            </a:r>
            <a:r>
              <a:rPr lang="en-GB" sz="2200" dirty="0" smtClean="0"/>
              <a:t>.   </a:t>
            </a:r>
          </a:p>
          <a:p>
            <a:r>
              <a:rPr lang="en-GB" sz="2200" dirty="0" err="1" smtClean="0"/>
              <a:t>Неизвестно</a:t>
            </a:r>
            <a:r>
              <a:rPr lang="en-GB" sz="2200" dirty="0" smtClean="0"/>
              <a:t>, </a:t>
            </a:r>
            <a:r>
              <a:rPr lang="en-GB" sz="2200" dirty="0" err="1" smtClean="0"/>
              <a:t>были</a:t>
            </a:r>
            <a:r>
              <a:rPr lang="en-GB" sz="2200" dirty="0" smtClean="0"/>
              <a:t> </a:t>
            </a:r>
            <a:r>
              <a:rPr lang="en-GB" sz="2200" dirty="0" err="1" smtClean="0"/>
              <a:t>ли</a:t>
            </a:r>
            <a:r>
              <a:rPr lang="en-GB" sz="2200" dirty="0" smtClean="0"/>
              <a:t> </a:t>
            </a:r>
            <a:r>
              <a:rPr lang="en-GB" sz="2200" dirty="0" err="1" smtClean="0"/>
              <a:t>на</a:t>
            </a:r>
            <a:r>
              <a:rPr lang="en-GB" sz="2200" dirty="0" smtClean="0"/>
              <a:t> </a:t>
            </a:r>
            <a:r>
              <a:rPr lang="en-GB" sz="2200" dirty="0" err="1" smtClean="0"/>
              <a:t>заводе</a:t>
            </a:r>
            <a:r>
              <a:rPr lang="en-GB" sz="2200" dirty="0" smtClean="0"/>
              <a:t> </a:t>
            </a:r>
            <a:r>
              <a:rPr lang="en-GB" sz="2200" dirty="0" err="1" smtClean="0"/>
              <a:t>костюмы</a:t>
            </a:r>
            <a:r>
              <a:rPr lang="en-GB" sz="2200" dirty="0" smtClean="0"/>
              <a:t> “</a:t>
            </a:r>
            <a:r>
              <a:rPr lang="en-GB" sz="2200" dirty="0" err="1" smtClean="0"/>
              <a:t>химического</a:t>
            </a:r>
            <a:r>
              <a:rPr lang="en-GB" sz="2200" dirty="0" smtClean="0"/>
              <a:t> </a:t>
            </a:r>
            <a:r>
              <a:rPr lang="en-GB" sz="2200" dirty="0" err="1" smtClean="0"/>
              <a:t>водолаза</a:t>
            </a:r>
            <a:r>
              <a:rPr lang="en-GB" sz="2200" dirty="0" smtClean="0"/>
              <a:t>”, </a:t>
            </a:r>
            <a:r>
              <a:rPr lang="en-GB" sz="2200" dirty="0" err="1" smtClean="0"/>
              <a:t>однако</a:t>
            </a:r>
            <a:r>
              <a:rPr lang="en-GB" sz="2200" dirty="0" smtClean="0"/>
              <a:t> </a:t>
            </a:r>
            <a:r>
              <a:rPr lang="en-GB" sz="2200" dirty="0" err="1" smtClean="0"/>
              <a:t>утечку</a:t>
            </a:r>
            <a:r>
              <a:rPr lang="en-GB" sz="2200" dirty="0" smtClean="0"/>
              <a:t> </a:t>
            </a:r>
            <a:r>
              <a:rPr lang="en-GB" sz="2200" dirty="0" err="1" smtClean="0"/>
              <a:t>можно</a:t>
            </a:r>
            <a:r>
              <a:rPr lang="en-GB" sz="2200" dirty="0" smtClean="0"/>
              <a:t> </a:t>
            </a:r>
            <a:r>
              <a:rPr lang="en-GB" sz="2200" dirty="0" err="1" smtClean="0"/>
              <a:t>было</a:t>
            </a:r>
            <a:r>
              <a:rPr lang="en-GB" sz="2200" dirty="0" smtClean="0"/>
              <a:t> </a:t>
            </a:r>
            <a:r>
              <a:rPr lang="en-GB" sz="2200" dirty="0" err="1" smtClean="0"/>
              <a:t>остановить</a:t>
            </a:r>
            <a:r>
              <a:rPr lang="en-GB" sz="2200" dirty="0" smtClean="0"/>
              <a:t> </a:t>
            </a:r>
            <a:r>
              <a:rPr lang="en-GB" sz="2200" dirty="0" err="1" smtClean="0"/>
              <a:t>очень</a:t>
            </a:r>
            <a:r>
              <a:rPr lang="en-GB" sz="2200" dirty="0" smtClean="0"/>
              <a:t> </a:t>
            </a:r>
            <a:r>
              <a:rPr lang="en-GB" sz="2200" dirty="0" err="1" smtClean="0"/>
              <a:t>простыми</a:t>
            </a:r>
            <a:r>
              <a:rPr lang="en-GB" sz="2200" dirty="0" smtClean="0"/>
              <a:t> </a:t>
            </a:r>
            <a:r>
              <a:rPr lang="en-GB" sz="2200" dirty="0" err="1" smtClean="0"/>
              <a:t>способами</a:t>
            </a:r>
            <a:r>
              <a:rPr lang="en-GB" sz="2200" dirty="0" smtClean="0"/>
              <a:t>, </a:t>
            </a:r>
            <a:r>
              <a:rPr lang="en-GB" sz="2200" dirty="0" err="1" smtClean="0"/>
              <a:t>если</a:t>
            </a:r>
            <a:r>
              <a:rPr lang="en-GB" sz="2200" dirty="0" smtClean="0"/>
              <a:t> </a:t>
            </a:r>
            <a:r>
              <a:rPr lang="en-GB" sz="2200" dirty="0" err="1" smtClean="0"/>
              <a:t>бы</a:t>
            </a:r>
            <a:r>
              <a:rPr lang="en-GB" sz="2200" dirty="0" smtClean="0"/>
              <a:t> </a:t>
            </a:r>
            <a:r>
              <a:rPr lang="en-GB" sz="2200" dirty="0" err="1" smtClean="0"/>
              <a:t>персонал</a:t>
            </a:r>
            <a:r>
              <a:rPr lang="en-GB" sz="2200" dirty="0" smtClean="0"/>
              <a:t> </a:t>
            </a:r>
            <a:r>
              <a:rPr lang="en-GB" sz="2200" dirty="0" err="1" smtClean="0"/>
              <a:t>прошел</a:t>
            </a:r>
            <a:r>
              <a:rPr lang="en-GB" sz="2200" dirty="0" smtClean="0"/>
              <a:t> </a:t>
            </a:r>
            <a:r>
              <a:rPr lang="en-GB" sz="2200" dirty="0" err="1" smtClean="0"/>
              <a:t>соответствующее</a:t>
            </a:r>
            <a:r>
              <a:rPr lang="en-GB" sz="2200" dirty="0" smtClean="0"/>
              <a:t> </a:t>
            </a:r>
            <a:r>
              <a:rPr lang="en-GB" sz="2200" dirty="0" err="1" smtClean="0"/>
              <a:t>обучение</a:t>
            </a:r>
            <a:r>
              <a:rPr lang="en-GB" sz="2200" dirty="0" smtClean="0"/>
              <a:t>.</a:t>
            </a:r>
          </a:p>
          <a:p>
            <a:r>
              <a:rPr lang="en-GB" sz="2200" dirty="0" smtClean="0"/>
              <a:t>Я </a:t>
            </a:r>
            <a:r>
              <a:rPr lang="en-GB" sz="2200" dirty="0" err="1" smtClean="0"/>
              <a:t>считаю</a:t>
            </a:r>
            <a:r>
              <a:rPr lang="en-GB" sz="2200" dirty="0" smtClean="0"/>
              <a:t>, </a:t>
            </a:r>
            <a:r>
              <a:rPr lang="en-GB" sz="2200" dirty="0" err="1" smtClean="0"/>
              <a:t>что</a:t>
            </a:r>
            <a:r>
              <a:rPr lang="en-GB" sz="2200" dirty="0" smtClean="0"/>
              <a:t> </a:t>
            </a:r>
            <a:r>
              <a:rPr lang="en-GB" sz="2200" dirty="0" err="1" smtClean="0"/>
              <a:t>проект</a:t>
            </a:r>
            <a:r>
              <a:rPr lang="en-GB" sz="2200" dirty="0" smtClean="0"/>
              <a:t>  и, в </a:t>
            </a:r>
            <a:r>
              <a:rPr lang="en-GB" sz="2200" dirty="0" err="1" smtClean="0"/>
              <a:t>частности</a:t>
            </a:r>
            <a:r>
              <a:rPr lang="en-GB" sz="2200" dirty="0" smtClean="0"/>
              <a:t>, </a:t>
            </a:r>
            <a:r>
              <a:rPr lang="en-GB" sz="2200" dirty="0" err="1" smtClean="0"/>
              <a:t>эксплуатация</a:t>
            </a:r>
            <a:r>
              <a:rPr lang="en-GB" sz="2200" dirty="0"/>
              <a:t> </a:t>
            </a:r>
            <a:r>
              <a:rPr lang="en-GB" sz="2200" dirty="0" err="1" smtClean="0"/>
              <a:t>не</a:t>
            </a:r>
            <a:r>
              <a:rPr lang="en-GB" sz="2200" dirty="0" smtClean="0"/>
              <a:t> </a:t>
            </a:r>
            <a:r>
              <a:rPr lang="en-GB" sz="2200" dirty="0" err="1" smtClean="0"/>
              <a:t>соотвествовали</a:t>
            </a:r>
            <a:r>
              <a:rPr lang="en-GB" sz="2200" dirty="0" smtClean="0"/>
              <a:t> </a:t>
            </a:r>
            <a:r>
              <a:rPr lang="en-GB" sz="2200" dirty="0" err="1" smtClean="0"/>
              <a:t>своду</a:t>
            </a:r>
            <a:r>
              <a:rPr lang="en-GB" sz="2200" dirty="0" smtClean="0"/>
              <a:t> </a:t>
            </a:r>
            <a:r>
              <a:rPr lang="en-GB" sz="2200" dirty="0" err="1" smtClean="0"/>
              <a:t>правил</a:t>
            </a:r>
            <a:r>
              <a:rPr lang="en-GB" sz="2200" dirty="0" smtClean="0"/>
              <a:t>.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5" name="Undertittel 2"/>
          <p:cNvSpPr txBox="1">
            <a:spLocks/>
          </p:cNvSpPr>
          <p:nvPr/>
        </p:nvSpPr>
        <p:spPr>
          <a:xfrm>
            <a:off x="338439" y="6381387"/>
            <a:ext cx="8455230" cy="51231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39738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/>
              <a:t>Annual meeting of the Regional Ozone Network for Europe &amp; Central Asia Yerevan, Armenia, 26-28 May 2015</a:t>
            </a:r>
            <a:endParaRPr lang="nb-NO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46" y="114463"/>
            <a:ext cx="3418379" cy="45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1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Предотвратимые</a:t>
            </a:r>
            <a:r>
              <a:rPr lang="en-GB" dirty="0" smtClean="0"/>
              <a:t> </a:t>
            </a:r>
            <a:r>
              <a:rPr lang="en-GB" dirty="0" err="1" smtClean="0"/>
              <a:t>аварии</a:t>
            </a:r>
            <a:endParaRPr lang="en-GB" dirty="0"/>
          </a:p>
        </p:txBody>
      </p:sp>
      <p:sp>
        <p:nvSpPr>
          <p:cNvPr id="5" name="Undertittel 2"/>
          <p:cNvSpPr txBox="1">
            <a:spLocks/>
          </p:cNvSpPr>
          <p:nvPr/>
        </p:nvSpPr>
        <p:spPr>
          <a:xfrm>
            <a:off x="338439" y="6381387"/>
            <a:ext cx="8455230" cy="51231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39738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/>
              <a:t>Annual meeting of the Regional Ozone Network for Europe &amp; Central Asia Yerevan, Armenia, 26-28 May 2015</a:t>
            </a:r>
            <a:endParaRPr lang="nb-NO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46" y="114463"/>
            <a:ext cx="3418379" cy="45694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0612">
            <a:off x="397200" y="1800951"/>
            <a:ext cx="5049807" cy="306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1575">
            <a:off x="2651687" y="1844221"/>
            <a:ext cx="5472924" cy="402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316698"/>
            <a:ext cx="8269883" cy="501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704">
            <a:off x="4217425" y="982450"/>
            <a:ext cx="3702429" cy="466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63">
            <a:off x="3320278" y="1766409"/>
            <a:ext cx="605386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085975"/>
            <a:ext cx="78486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91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Предотвратимые</a:t>
            </a:r>
            <a:r>
              <a:rPr lang="en-GB" dirty="0" smtClean="0"/>
              <a:t> </a:t>
            </a:r>
            <a:r>
              <a:rPr lang="en-GB" dirty="0" err="1" smtClean="0"/>
              <a:t>аварии</a:t>
            </a:r>
            <a:endParaRPr lang="en-GB" dirty="0"/>
          </a:p>
        </p:txBody>
      </p:sp>
      <p:sp>
        <p:nvSpPr>
          <p:cNvPr id="5" name="Undertittel 2"/>
          <p:cNvSpPr txBox="1">
            <a:spLocks/>
          </p:cNvSpPr>
          <p:nvPr/>
        </p:nvSpPr>
        <p:spPr>
          <a:xfrm>
            <a:off x="338439" y="6381387"/>
            <a:ext cx="8455230" cy="51231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39738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/>
              <a:t>Annual meeting of the Regional Ozone Network for Europe &amp; Central Asia Yerevan, Armenia, 26-28 May 2015</a:t>
            </a:r>
            <a:endParaRPr lang="nb-NO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46" y="114463"/>
            <a:ext cx="3418379" cy="4569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Запертые</a:t>
            </a:r>
            <a:r>
              <a:rPr lang="en-GB" dirty="0" smtClean="0"/>
              <a:t> </a:t>
            </a:r>
            <a:r>
              <a:rPr lang="en-GB" dirty="0" err="1" smtClean="0"/>
              <a:t>аварийные</a:t>
            </a:r>
            <a:r>
              <a:rPr lang="en-GB" dirty="0" smtClean="0"/>
              <a:t> </a:t>
            </a:r>
            <a:r>
              <a:rPr lang="en-GB" dirty="0" err="1" smtClean="0"/>
              <a:t>выходы</a:t>
            </a:r>
            <a:r>
              <a:rPr lang="en-GB" dirty="0" smtClean="0"/>
              <a:t>. </a:t>
            </a:r>
            <a:r>
              <a:rPr lang="en-GB" dirty="0" err="1" smtClean="0"/>
              <a:t>Возможно</a:t>
            </a:r>
            <a:r>
              <a:rPr lang="en-GB" dirty="0" smtClean="0"/>
              <a:t>, в </a:t>
            </a:r>
            <a:r>
              <a:rPr lang="en-GB" dirty="0" err="1" smtClean="0"/>
              <a:t>целях</a:t>
            </a:r>
            <a:r>
              <a:rPr lang="en-GB" dirty="0" smtClean="0"/>
              <a:t> </a:t>
            </a:r>
            <a:r>
              <a:rPr lang="en-GB" dirty="0" err="1" smtClean="0"/>
              <a:t>снижения</a:t>
            </a:r>
            <a:r>
              <a:rPr lang="en-GB" dirty="0" smtClean="0"/>
              <a:t> </a:t>
            </a:r>
            <a:r>
              <a:rPr lang="en-GB" dirty="0" err="1" smtClean="0"/>
              <a:t>риска</a:t>
            </a:r>
            <a:r>
              <a:rPr lang="en-GB" dirty="0" smtClean="0"/>
              <a:t>  </a:t>
            </a:r>
            <a:r>
              <a:rPr lang="en-GB" dirty="0" err="1" smtClean="0"/>
              <a:t>кражи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Неужели</a:t>
            </a:r>
            <a:r>
              <a:rPr lang="en-GB" dirty="0" smtClean="0"/>
              <a:t> </a:t>
            </a:r>
            <a:r>
              <a:rPr lang="en-GB" dirty="0" err="1" smtClean="0"/>
              <a:t>цыпленок</a:t>
            </a:r>
            <a:r>
              <a:rPr lang="en-GB" dirty="0" smtClean="0"/>
              <a:t> </a:t>
            </a:r>
            <a:r>
              <a:rPr lang="en-GB" dirty="0" err="1" smtClean="0"/>
              <a:t>дороже</a:t>
            </a:r>
            <a:r>
              <a:rPr lang="en-GB" dirty="0" smtClean="0"/>
              <a:t> </a:t>
            </a:r>
            <a:r>
              <a:rPr lang="en-GB" dirty="0" err="1" smtClean="0"/>
              <a:t>человеческой</a:t>
            </a:r>
            <a:r>
              <a:rPr lang="en-GB" dirty="0" smtClean="0"/>
              <a:t> </a:t>
            </a:r>
            <a:r>
              <a:rPr lang="en-GB" dirty="0" err="1" smtClean="0"/>
              <a:t>жизни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 err="1" smtClean="0"/>
              <a:t>Даже</a:t>
            </a:r>
            <a:r>
              <a:rPr lang="en-GB" dirty="0" smtClean="0"/>
              <a:t> </a:t>
            </a:r>
            <a:r>
              <a:rPr lang="en-GB" dirty="0" err="1" smtClean="0"/>
              <a:t>если</a:t>
            </a:r>
            <a:r>
              <a:rPr lang="en-GB" dirty="0" smtClean="0"/>
              <a:t> </a:t>
            </a:r>
            <a:r>
              <a:rPr lang="en-GB" dirty="0" err="1" smtClean="0"/>
              <a:t>бы</a:t>
            </a:r>
            <a:r>
              <a:rPr lang="en-GB" dirty="0" smtClean="0"/>
              <a:t> </a:t>
            </a:r>
            <a:r>
              <a:rPr lang="en-GB" dirty="0" err="1" smtClean="0"/>
              <a:t>концентрация</a:t>
            </a:r>
            <a:r>
              <a:rPr lang="en-GB" dirty="0" smtClean="0"/>
              <a:t> </a:t>
            </a:r>
            <a:r>
              <a:rPr lang="en-GB" dirty="0" err="1" smtClean="0"/>
              <a:t>аммиака</a:t>
            </a:r>
            <a:r>
              <a:rPr lang="en-GB" dirty="0" smtClean="0"/>
              <a:t> </a:t>
            </a:r>
            <a:r>
              <a:rPr lang="en-GB" dirty="0" err="1" smtClean="0"/>
              <a:t>достигла</a:t>
            </a:r>
            <a:r>
              <a:rPr lang="en-GB" dirty="0" smtClean="0"/>
              <a:t> </a:t>
            </a:r>
            <a:r>
              <a:rPr lang="en-GB" dirty="0" err="1" smtClean="0"/>
              <a:t>точки</a:t>
            </a:r>
            <a:r>
              <a:rPr lang="en-GB" dirty="0" smtClean="0"/>
              <a:t> </a:t>
            </a:r>
            <a:r>
              <a:rPr lang="en-GB" dirty="0" err="1" smtClean="0"/>
              <a:t>воспламенения</a:t>
            </a:r>
            <a:r>
              <a:rPr lang="en-GB" dirty="0" smtClean="0"/>
              <a:t>, </a:t>
            </a:r>
            <a:r>
              <a:rPr lang="en-GB" dirty="0" err="1" smtClean="0"/>
              <a:t>электропитание</a:t>
            </a:r>
            <a:r>
              <a:rPr lang="en-GB" dirty="0" smtClean="0"/>
              <a:t> </a:t>
            </a:r>
            <a:r>
              <a:rPr lang="en-GB" dirty="0" err="1" smtClean="0"/>
              <a:t>должно</a:t>
            </a:r>
            <a:r>
              <a:rPr lang="en-GB" dirty="0" smtClean="0"/>
              <a:t> </a:t>
            </a:r>
            <a:r>
              <a:rPr lang="en-GB" dirty="0" err="1" smtClean="0"/>
              <a:t>было</a:t>
            </a:r>
            <a:r>
              <a:rPr lang="en-GB" dirty="0" smtClean="0"/>
              <a:t> </a:t>
            </a:r>
            <a:r>
              <a:rPr lang="en-GB" dirty="0" err="1" smtClean="0"/>
              <a:t>автоматически</a:t>
            </a:r>
            <a:r>
              <a:rPr lang="en-GB" dirty="0" smtClean="0"/>
              <a:t> </a:t>
            </a:r>
            <a:r>
              <a:rPr lang="en-GB" dirty="0" err="1" smtClean="0"/>
              <a:t>отключиться</a:t>
            </a:r>
            <a:r>
              <a:rPr lang="en-GB" dirty="0" smtClean="0"/>
              <a:t> </a:t>
            </a:r>
            <a:r>
              <a:rPr lang="en-GB" dirty="0" err="1" smtClean="0"/>
              <a:t>уже</a:t>
            </a:r>
            <a:r>
              <a:rPr lang="en-GB" dirty="0" smtClean="0"/>
              <a:t> </a:t>
            </a:r>
            <a:r>
              <a:rPr lang="en-GB" dirty="0" err="1" smtClean="0"/>
              <a:t>при</a:t>
            </a:r>
            <a:r>
              <a:rPr lang="en-GB" dirty="0" smtClean="0"/>
              <a:t> 25%  </a:t>
            </a:r>
            <a:r>
              <a:rPr lang="en-GB" dirty="0" err="1" smtClean="0"/>
              <a:t>нижнего</a:t>
            </a:r>
            <a:r>
              <a:rPr lang="en-GB" dirty="0" smtClean="0"/>
              <a:t> </a:t>
            </a:r>
            <a:r>
              <a:rPr lang="en-GB" dirty="0" err="1" smtClean="0"/>
              <a:t>предела</a:t>
            </a:r>
            <a:r>
              <a:rPr lang="en-GB" dirty="0" smtClean="0"/>
              <a:t> </a:t>
            </a:r>
            <a:r>
              <a:rPr lang="en-GB" dirty="0" err="1" smtClean="0"/>
              <a:t>воспламеняемости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err="1" smtClean="0"/>
              <a:t>Это</a:t>
            </a:r>
            <a:r>
              <a:rPr lang="en-GB" dirty="0" smtClean="0"/>
              <a:t> </a:t>
            </a:r>
            <a:r>
              <a:rPr lang="en-GB" dirty="0" err="1" smtClean="0"/>
              <a:t>определенно</a:t>
            </a:r>
            <a:r>
              <a:rPr lang="en-GB" dirty="0" smtClean="0"/>
              <a:t> </a:t>
            </a:r>
            <a:r>
              <a:rPr lang="en-GB" dirty="0" err="1" smtClean="0"/>
              <a:t>было</a:t>
            </a:r>
            <a:r>
              <a:rPr lang="en-GB" dirty="0" smtClean="0"/>
              <a:t> </a:t>
            </a:r>
            <a:r>
              <a:rPr lang="en-GB" dirty="0" err="1" smtClean="0"/>
              <a:t>нарушением</a:t>
            </a:r>
            <a:r>
              <a:rPr lang="en-GB" dirty="0" smtClean="0"/>
              <a:t> </a:t>
            </a:r>
            <a:r>
              <a:rPr lang="en-GB" dirty="0" err="1" smtClean="0"/>
              <a:t>свода</a:t>
            </a:r>
            <a:r>
              <a:rPr lang="en-GB" dirty="0" smtClean="0"/>
              <a:t> </a:t>
            </a:r>
            <a:r>
              <a:rPr lang="en-GB" dirty="0" err="1" smtClean="0"/>
              <a:t>правил</a:t>
            </a:r>
            <a:r>
              <a:rPr lang="en-GB" dirty="0" smtClean="0"/>
              <a:t>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04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Несчастные</a:t>
            </a:r>
            <a:r>
              <a:rPr lang="en-GB" dirty="0" smtClean="0"/>
              <a:t> </a:t>
            </a:r>
            <a:r>
              <a:rPr lang="en-GB" dirty="0" err="1" smtClean="0"/>
              <a:t>случаи</a:t>
            </a:r>
            <a:r>
              <a:rPr lang="en-GB" dirty="0" smtClean="0"/>
              <a:t> и </a:t>
            </a:r>
            <a:r>
              <a:rPr lang="en-GB" dirty="0" err="1" smtClean="0"/>
              <a:t>аварии</a:t>
            </a:r>
            <a:r>
              <a:rPr lang="en-GB" dirty="0" smtClean="0"/>
              <a:t>. </a:t>
            </a:r>
            <a:r>
              <a:rPr lang="en-GB" dirty="0" err="1" smtClean="0"/>
              <a:t>Можно</a:t>
            </a:r>
            <a:r>
              <a:rPr lang="en-GB" dirty="0" smtClean="0"/>
              <a:t> </a:t>
            </a:r>
            <a:r>
              <a:rPr lang="en-GB" dirty="0" err="1" smtClean="0"/>
              <a:t>ли</a:t>
            </a:r>
            <a:r>
              <a:rPr lang="en-GB" dirty="0" smtClean="0"/>
              <a:t> </a:t>
            </a:r>
            <a:r>
              <a:rPr lang="en-GB" dirty="0" err="1" smtClean="0"/>
              <a:t>их</a:t>
            </a:r>
            <a:r>
              <a:rPr lang="en-GB" dirty="0" smtClean="0"/>
              <a:t> </a:t>
            </a:r>
            <a:r>
              <a:rPr lang="en-GB" dirty="0" err="1" smtClean="0"/>
              <a:t>предотвратить</a:t>
            </a:r>
            <a:r>
              <a:rPr lang="en-GB" dirty="0" smtClean="0"/>
              <a:t> </a:t>
            </a:r>
            <a:r>
              <a:rPr lang="en-GB" dirty="0" err="1" smtClean="0"/>
              <a:t>более</a:t>
            </a:r>
            <a:r>
              <a:rPr lang="en-GB" dirty="0" smtClean="0"/>
              <a:t> </a:t>
            </a:r>
            <a:r>
              <a:rPr lang="en-GB" dirty="0" err="1" smtClean="0"/>
              <a:t>строгим</a:t>
            </a:r>
            <a:r>
              <a:rPr lang="en-GB" dirty="0" smtClean="0"/>
              <a:t> </a:t>
            </a:r>
            <a:r>
              <a:rPr lang="en-GB" dirty="0" err="1" smtClean="0"/>
              <a:t>сводом</a:t>
            </a:r>
            <a:r>
              <a:rPr lang="en-GB" dirty="0" smtClean="0"/>
              <a:t> </a:t>
            </a:r>
            <a:r>
              <a:rPr lang="en-GB" dirty="0" err="1" smtClean="0"/>
              <a:t>правил</a:t>
            </a:r>
            <a:r>
              <a:rPr lang="en-GB" dirty="0" smtClean="0"/>
              <a:t>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1785668"/>
            <a:ext cx="8556171" cy="4486040"/>
          </a:xfrm>
        </p:spPr>
        <p:txBody>
          <a:bodyPr>
            <a:normAutofit fontScale="92500"/>
          </a:bodyPr>
          <a:lstStyle/>
          <a:p>
            <a:r>
              <a:rPr lang="en-GB" sz="2200" dirty="0" smtClean="0"/>
              <a:t>В </a:t>
            </a:r>
            <a:r>
              <a:rPr lang="en-GB" sz="2200" dirty="0" err="1" smtClean="0"/>
              <a:t>целом</a:t>
            </a:r>
            <a:r>
              <a:rPr lang="en-GB" sz="2200" dirty="0" smtClean="0"/>
              <a:t> </a:t>
            </a:r>
            <a:r>
              <a:rPr lang="en-GB" sz="2200" dirty="0" err="1" smtClean="0"/>
              <a:t>свод</a:t>
            </a:r>
            <a:r>
              <a:rPr lang="en-GB" sz="2200" dirty="0" smtClean="0"/>
              <a:t> </a:t>
            </a:r>
            <a:r>
              <a:rPr lang="en-GB" sz="2200" dirty="0" err="1" smtClean="0"/>
              <a:t>правил</a:t>
            </a:r>
            <a:r>
              <a:rPr lang="en-GB" sz="2200" dirty="0" smtClean="0"/>
              <a:t> </a:t>
            </a:r>
            <a:r>
              <a:rPr lang="en-GB" sz="2200" dirty="0" err="1" smtClean="0"/>
              <a:t>достаточно</a:t>
            </a:r>
            <a:r>
              <a:rPr lang="en-GB" sz="2200" dirty="0" smtClean="0"/>
              <a:t> </a:t>
            </a:r>
            <a:r>
              <a:rPr lang="en-GB" sz="2200" dirty="0" err="1" smtClean="0"/>
              <a:t>строг</a:t>
            </a:r>
            <a:r>
              <a:rPr lang="en-GB" sz="2200" dirty="0" smtClean="0"/>
              <a:t>.</a:t>
            </a:r>
          </a:p>
          <a:p>
            <a:r>
              <a:rPr lang="en-GB" sz="2200" dirty="0" err="1" smtClean="0"/>
              <a:t>Однако</a:t>
            </a:r>
            <a:r>
              <a:rPr lang="en-GB" sz="2200" dirty="0" smtClean="0"/>
              <a:t> </a:t>
            </a:r>
            <a:r>
              <a:rPr lang="en-GB" sz="2200" dirty="0" err="1" smtClean="0"/>
              <a:t>при</a:t>
            </a:r>
            <a:r>
              <a:rPr lang="en-GB" sz="2200" dirty="0" smtClean="0"/>
              <a:t> </a:t>
            </a:r>
            <a:r>
              <a:rPr lang="en-GB" sz="2200" dirty="0" err="1" smtClean="0"/>
              <a:t>проектировании</a:t>
            </a:r>
            <a:r>
              <a:rPr lang="en-GB" sz="2200" dirty="0" smtClean="0"/>
              <a:t> </a:t>
            </a:r>
            <a:r>
              <a:rPr lang="en-GB" sz="2200" dirty="0" err="1" smtClean="0"/>
              <a:t>согласно</a:t>
            </a:r>
            <a:r>
              <a:rPr lang="en-GB" sz="2200" dirty="0" smtClean="0"/>
              <a:t> </a:t>
            </a:r>
            <a:r>
              <a:rPr lang="en-GB" sz="2200" dirty="0" err="1" smtClean="0"/>
              <a:t>своду</a:t>
            </a:r>
            <a:r>
              <a:rPr lang="en-GB" sz="2200" dirty="0" smtClean="0"/>
              <a:t> </a:t>
            </a:r>
            <a:r>
              <a:rPr lang="en-GB" sz="2200" dirty="0" err="1" smtClean="0"/>
              <a:t>правил</a:t>
            </a:r>
            <a:r>
              <a:rPr lang="en-GB" sz="2200" dirty="0" smtClean="0"/>
              <a:t>  </a:t>
            </a:r>
            <a:r>
              <a:rPr lang="en-GB" sz="2200" dirty="0" err="1" smtClean="0"/>
              <a:t>вовсе</a:t>
            </a:r>
            <a:r>
              <a:rPr lang="en-GB" sz="2200" dirty="0" smtClean="0"/>
              <a:t> </a:t>
            </a:r>
            <a:r>
              <a:rPr lang="en-GB" sz="2200" dirty="0" err="1" smtClean="0"/>
              <a:t>не</a:t>
            </a:r>
            <a:r>
              <a:rPr lang="en-GB" sz="2200" dirty="0" smtClean="0"/>
              <a:t> </a:t>
            </a:r>
            <a:r>
              <a:rPr lang="en-GB" sz="2200" dirty="0" err="1" smtClean="0"/>
              <a:t>следует</a:t>
            </a:r>
            <a:r>
              <a:rPr lang="en-GB" sz="2200" dirty="0" smtClean="0"/>
              <a:t> </a:t>
            </a:r>
            <a:r>
              <a:rPr lang="en-GB" sz="2200" dirty="0" err="1" smtClean="0"/>
              <a:t>отключать</a:t>
            </a:r>
            <a:r>
              <a:rPr lang="en-GB" sz="2200" dirty="0" smtClean="0"/>
              <a:t> </a:t>
            </a:r>
            <a:r>
              <a:rPr lang="en-GB" sz="2200" dirty="0" err="1" smtClean="0"/>
              <a:t>мозги</a:t>
            </a:r>
            <a:r>
              <a:rPr lang="en-GB" sz="2200" dirty="0" smtClean="0"/>
              <a:t>. </a:t>
            </a:r>
          </a:p>
          <a:p>
            <a:r>
              <a:rPr lang="en-GB" sz="2200" dirty="0" err="1" smtClean="0"/>
              <a:t>Оценка</a:t>
            </a:r>
            <a:r>
              <a:rPr lang="en-GB" sz="2200" dirty="0" smtClean="0"/>
              <a:t> </a:t>
            </a:r>
            <a:r>
              <a:rPr lang="en-GB" sz="2200" dirty="0" err="1" smtClean="0"/>
              <a:t>возможных</a:t>
            </a:r>
            <a:r>
              <a:rPr lang="en-GB" sz="2200" dirty="0" smtClean="0"/>
              <a:t> </a:t>
            </a:r>
            <a:r>
              <a:rPr lang="en-GB" sz="2200" dirty="0" err="1" smtClean="0"/>
              <a:t>сценариев</a:t>
            </a:r>
            <a:r>
              <a:rPr lang="en-GB" sz="2200" dirty="0" smtClean="0"/>
              <a:t> и </a:t>
            </a:r>
            <a:r>
              <a:rPr lang="en-GB" sz="2200" dirty="0" err="1" smtClean="0"/>
              <a:t>систем</a:t>
            </a:r>
            <a:r>
              <a:rPr lang="en-GB" sz="2200" dirty="0" smtClean="0"/>
              <a:t> </a:t>
            </a:r>
            <a:r>
              <a:rPr lang="en-GB" sz="2200" dirty="0" err="1" smtClean="0"/>
              <a:t>требует</a:t>
            </a:r>
            <a:r>
              <a:rPr lang="en-GB" sz="2200" dirty="0" smtClean="0"/>
              <a:t> </a:t>
            </a:r>
            <a:r>
              <a:rPr lang="en-GB" sz="2200" dirty="0" err="1" smtClean="0"/>
              <a:t>полное</a:t>
            </a:r>
            <a:r>
              <a:rPr lang="en-GB" sz="2200" dirty="0" smtClean="0"/>
              <a:t> </a:t>
            </a:r>
            <a:r>
              <a:rPr lang="en-GB" sz="2200" dirty="0" err="1" smtClean="0"/>
              <a:t>понимание</a:t>
            </a:r>
            <a:r>
              <a:rPr lang="en-GB" sz="2200" dirty="0" smtClean="0"/>
              <a:t> </a:t>
            </a:r>
            <a:r>
              <a:rPr lang="en-GB" sz="2200" dirty="0" err="1" smtClean="0"/>
              <a:t>системы</a:t>
            </a:r>
            <a:r>
              <a:rPr lang="en-GB" sz="2200" dirty="0" smtClean="0"/>
              <a:t>.</a:t>
            </a:r>
          </a:p>
          <a:p>
            <a:endParaRPr lang="en-GB" sz="2200" dirty="0"/>
          </a:p>
          <a:p>
            <a:r>
              <a:rPr lang="en-GB" sz="2200" dirty="0" err="1" smtClean="0"/>
              <a:t>Однако</a:t>
            </a:r>
            <a:r>
              <a:rPr lang="en-GB" sz="2200" dirty="0" smtClean="0"/>
              <a:t> </a:t>
            </a:r>
            <a:r>
              <a:rPr lang="en-GB" sz="2200" dirty="0" err="1" smtClean="0"/>
              <a:t>правоприменение</a:t>
            </a:r>
            <a:r>
              <a:rPr lang="en-GB" sz="2200" dirty="0" smtClean="0"/>
              <a:t> и </a:t>
            </a:r>
            <a:r>
              <a:rPr lang="en-GB" sz="2200" dirty="0" err="1" smtClean="0"/>
              <a:t>понимание</a:t>
            </a:r>
            <a:r>
              <a:rPr lang="en-GB" sz="2200" dirty="0" smtClean="0"/>
              <a:t> </a:t>
            </a:r>
            <a:r>
              <a:rPr lang="en-GB" sz="2200" dirty="0" err="1" smtClean="0"/>
              <a:t>свода</a:t>
            </a:r>
            <a:r>
              <a:rPr lang="en-GB" sz="2200" dirty="0" smtClean="0"/>
              <a:t> </a:t>
            </a:r>
            <a:r>
              <a:rPr lang="en-GB" sz="2200" dirty="0" err="1" smtClean="0"/>
              <a:t>правил</a:t>
            </a:r>
            <a:r>
              <a:rPr lang="en-GB" sz="2200" dirty="0" smtClean="0"/>
              <a:t> </a:t>
            </a:r>
            <a:r>
              <a:rPr lang="en-GB" sz="2200" b="1" dirty="0" smtClean="0"/>
              <a:t>НЕ</a:t>
            </a:r>
            <a:r>
              <a:rPr lang="en-GB" sz="2200" dirty="0" smtClean="0"/>
              <a:t> </a:t>
            </a:r>
            <a:r>
              <a:rPr lang="en-GB" sz="2200" dirty="0" err="1" smtClean="0"/>
              <a:t>достаточно</a:t>
            </a:r>
            <a:r>
              <a:rPr lang="en-GB" sz="2200" dirty="0" smtClean="0"/>
              <a:t> </a:t>
            </a:r>
            <a:r>
              <a:rPr lang="en-GB" sz="2200" dirty="0" err="1" smtClean="0"/>
              <a:t>стрoго</a:t>
            </a:r>
            <a:r>
              <a:rPr lang="en-GB" sz="2200" dirty="0" smtClean="0"/>
              <a:t>. </a:t>
            </a:r>
          </a:p>
          <a:p>
            <a:r>
              <a:rPr lang="en-GB" sz="2200" dirty="0" smtClean="0"/>
              <a:t>В </a:t>
            </a:r>
            <a:r>
              <a:rPr lang="en-GB" sz="2200" dirty="0" err="1" smtClean="0"/>
              <a:t>частности</a:t>
            </a:r>
            <a:r>
              <a:rPr lang="en-GB" sz="2200" dirty="0" smtClean="0"/>
              <a:t>, у </a:t>
            </a:r>
            <a:r>
              <a:rPr lang="en-GB" sz="2200" dirty="0" err="1" smtClean="0"/>
              <a:t>конечных</a:t>
            </a:r>
            <a:r>
              <a:rPr lang="en-GB" sz="2200" dirty="0" smtClean="0"/>
              <a:t> </a:t>
            </a:r>
            <a:r>
              <a:rPr lang="en-GB" sz="2200" dirty="0" err="1" smtClean="0"/>
              <a:t>пользователей</a:t>
            </a:r>
            <a:r>
              <a:rPr lang="en-GB" sz="2200" dirty="0" smtClean="0"/>
              <a:t> и </a:t>
            </a:r>
            <a:r>
              <a:rPr lang="en-GB" sz="2200" dirty="0" err="1" smtClean="0"/>
              <a:t>их</a:t>
            </a:r>
            <a:r>
              <a:rPr lang="en-GB" sz="2200" dirty="0" smtClean="0"/>
              <a:t> </a:t>
            </a:r>
            <a:r>
              <a:rPr lang="en-GB" sz="2200" dirty="0" err="1" smtClean="0"/>
              <a:t>представителей</a:t>
            </a:r>
            <a:r>
              <a:rPr lang="en-GB" sz="2200" dirty="0" smtClean="0"/>
              <a:t>, </a:t>
            </a:r>
            <a:r>
              <a:rPr lang="en-GB" sz="2200" dirty="0" err="1" smtClean="0"/>
              <a:t>обычно</a:t>
            </a:r>
            <a:r>
              <a:rPr lang="en-GB" sz="2200" dirty="0" smtClean="0"/>
              <a:t> </a:t>
            </a:r>
            <a:r>
              <a:rPr lang="en-GB" sz="2200" dirty="0" err="1" smtClean="0"/>
              <a:t>консультантов</a:t>
            </a:r>
            <a:r>
              <a:rPr lang="en-GB" sz="2200" dirty="0" smtClean="0"/>
              <a:t>, </a:t>
            </a:r>
            <a:r>
              <a:rPr lang="en-GB" sz="2200" dirty="0" err="1" smtClean="0"/>
              <a:t>наблюдается</a:t>
            </a:r>
            <a:r>
              <a:rPr lang="en-GB" sz="2200" dirty="0" smtClean="0"/>
              <a:t> </a:t>
            </a:r>
            <a:r>
              <a:rPr lang="en-GB" sz="2200" dirty="0" err="1" smtClean="0"/>
              <a:t>прискорбная</a:t>
            </a:r>
            <a:r>
              <a:rPr lang="en-GB" sz="2200" dirty="0" smtClean="0"/>
              <a:t> </a:t>
            </a:r>
            <a:r>
              <a:rPr lang="en-GB" sz="2200" dirty="0" err="1" smtClean="0"/>
              <a:t>нехватка</a:t>
            </a:r>
            <a:r>
              <a:rPr lang="en-GB" sz="2200" dirty="0" smtClean="0"/>
              <a:t> </a:t>
            </a:r>
            <a:r>
              <a:rPr lang="en-GB" sz="2200" dirty="0" err="1" smtClean="0"/>
              <a:t>компетенции</a:t>
            </a:r>
            <a:r>
              <a:rPr lang="en-GB" sz="2200" dirty="0" smtClean="0"/>
              <a:t>.  </a:t>
            </a:r>
          </a:p>
          <a:p>
            <a:r>
              <a:rPr lang="en-GB" sz="2200" dirty="0" err="1" smtClean="0"/>
              <a:t>Это</a:t>
            </a:r>
            <a:r>
              <a:rPr lang="en-GB" sz="2200" dirty="0" smtClean="0"/>
              <a:t> </a:t>
            </a:r>
            <a:r>
              <a:rPr lang="en-GB" sz="2200" dirty="0" err="1" smtClean="0"/>
              <a:t>означает</a:t>
            </a:r>
            <a:r>
              <a:rPr lang="en-GB" sz="2200" dirty="0" smtClean="0"/>
              <a:t>, </a:t>
            </a:r>
            <a:r>
              <a:rPr lang="en-GB" sz="2200" dirty="0" err="1" smtClean="0"/>
              <a:t>что</a:t>
            </a:r>
            <a:r>
              <a:rPr lang="en-GB" sz="2200" dirty="0" smtClean="0"/>
              <a:t> </a:t>
            </a:r>
            <a:r>
              <a:rPr lang="en-GB" sz="2200" dirty="0" err="1" smtClean="0"/>
              <a:t>ловкачам</a:t>
            </a:r>
            <a:r>
              <a:rPr lang="en-GB" sz="2200" dirty="0" smtClean="0"/>
              <a:t> </a:t>
            </a:r>
            <a:r>
              <a:rPr lang="en-GB" sz="2200" dirty="0" err="1" smtClean="0"/>
              <a:t>удается</a:t>
            </a:r>
            <a:r>
              <a:rPr lang="en-GB" sz="2200" dirty="0" smtClean="0"/>
              <a:t> </a:t>
            </a:r>
            <a:r>
              <a:rPr lang="en-GB" sz="2200" dirty="0" err="1" smtClean="0"/>
              <a:t>выигрывать</a:t>
            </a:r>
            <a:r>
              <a:rPr lang="en-GB" sz="2200" dirty="0" smtClean="0"/>
              <a:t> </a:t>
            </a:r>
            <a:r>
              <a:rPr lang="en-GB" sz="2200" dirty="0" err="1" smtClean="0"/>
              <a:t>контракты</a:t>
            </a:r>
            <a:r>
              <a:rPr lang="en-GB" sz="2200" dirty="0" smtClean="0"/>
              <a:t>, </a:t>
            </a:r>
            <a:r>
              <a:rPr lang="en-GB" sz="2200" dirty="0" err="1" smtClean="0"/>
              <a:t>поскольку</a:t>
            </a:r>
            <a:r>
              <a:rPr lang="en-GB" sz="2200" dirty="0" smtClean="0"/>
              <a:t> </a:t>
            </a:r>
            <a:r>
              <a:rPr lang="en-GB" sz="2200" dirty="0" err="1" smtClean="0"/>
              <a:t>конечные</a:t>
            </a:r>
            <a:r>
              <a:rPr lang="en-GB" sz="2200" dirty="0" smtClean="0"/>
              <a:t> </a:t>
            </a:r>
            <a:r>
              <a:rPr lang="en-GB" sz="2200" dirty="0" err="1" smtClean="0"/>
              <a:t>пользователи</a:t>
            </a:r>
            <a:r>
              <a:rPr lang="en-GB" sz="2200" dirty="0" smtClean="0"/>
              <a:t> </a:t>
            </a:r>
            <a:r>
              <a:rPr lang="en-GB" sz="2200" dirty="0" err="1" smtClean="0"/>
              <a:t>ориентируются</a:t>
            </a:r>
            <a:r>
              <a:rPr lang="en-GB" sz="2200" dirty="0" smtClean="0"/>
              <a:t> </a:t>
            </a:r>
            <a:r>
              <a:rPr lang="en-GB" sz="2200" dirty="0" err="1" smtClean="0"/>
              <a:t>лишь</a:t>
            </a:r>
            <a:r>
              <a:rPr lang="en-GB" sz="2200" dirty="0" smtClean="0"/>
              <a:t> </a:t>
            </a:r>
            <a:r>
              <a:rPr lang="en-GB" sz="2200" dirty="0" err="1" smtClean="0"/>
              <a:t>на</a:t>
            </a:r>
            <a:r>
              <a:rPr lang="en-GB" sz="2200" dirty="0" smtClean="0"/>
              <a:t> </a:t>
            </a:r>
            <a:r>
              <a:rPr lang="en-GB" sz="2200" dirty="0" err="1" smtClean="0"/>
              <a:t>единственно</a:t>
            </a:r>
            <a:r>
              <a:rPr lang="en-GB" sz="2200" dirty="0" smtClean="0"/>
              <a:t> </a:t>
            </a:r>
            <a:r>
              <a:rPr lang="en-GB" sz="2200" dirty="0" err="1" smtClean="0"/>
              <a:t>понятный</a:t>
            </a:r>
            <a:r>
              <a:rPr lang="en-GB" sz="2200" dirty="0" smtClean="0"/>
              <a:t> </a:t>
            </a:r>
            <a:r>
              <a:rPr lang="en-GB" sz="2200" dirty="0" err="1" smtClean="0"/>
              <a:t>для</a:t>
            </a:r>
            <a:r>
              <a:rPr lang="en-GB" sz="2200" dirty="0" smtClean="0"/>
              <a:t> </a:t>
            </a:r>
            <a:r>
              <a:rPr lang="en-GB" sz="2200" dirty="0" err="1" smtClean="0"/>
              <a:t>них</a:t>
            </a:r>
            <a:r>
              <a:rPr lang="en-GB" sz="2200" dirty="0" smtClean="0"/>
              <a:t> </a:t>
            </a:r>
            <a:r>
              <a:rPr lang="en-GB" sz="2200" dirty="0" err="1" smtClean="0"/>
              <a:t>параметр</a:t>
            </a:r>
            <a:r>
              <a:rPr lang="en-GB" sz="2200" dirty="0" smtClean="0"/>
              <a:t> – </a:t>
            </a:r>
            <a:r>
              <a:rPr lang="en-GB" sz="2200" dirty="0" err="1" smtClean="0"/>
              <a:t>цены</a:t>
            </a:r>
            <a:r>
              <a:rPr lang="en-GB" sz="2200" dirty="0" smtClean="0"/>
              <a:t>. А </a:t>
            </a:r>
            <a:r>
              <a:rPr lang="en-GB" sz="2200" dirty="0" err="1" smtClean="0"/>
              <a:t>безопасность</a:t>
            </a:r>
            <a:r>
              <a:rPr lang="en-GB" sz="2200" dirty="0" smtClean="0"/>
              <a:t> </a:t>
            </a:r>
            <a:r>
              <a:rPr lang="en-GB" sz="2200" dirty="0" err="1" smtClean="0"/>
              <a:t>стоит</a:t>
            </a:r>
            <a:r>
              <a:rPr lang="en-GB" sz="2200" dirty="0" smtClean="0"/>
              <a:t> </a:t>
            </a:r>
            <a:r>
              <a:rPr lang="en-GB" sz="2200" dirty="0" err="1" smtClean="0"/>
              <a:t>денег</a:t>
            </a:r>
            <a:r>
              <a:rPr lang="en-GB" sz="2200" dirty="0" smtClean="0"/>
              <a:t>.</a:t>
            </a:r>
          </a:p>
          <a:p>
            <a:r>
              <a:rPr lang="en-GB" sz="2200" dirty="0" err="1" smtClean="0"/>
              <a:t>Всем</a:t>
            </a:r>
            <a:r>
              <a:rPr lang="en-GB" sz="2200" dirty="0" smtClean="0"/>
              <a:t> </a:t>
            </a:r>
            <a:r>
              <a:rPr lang="en-GB" sz="2200" dirty="0" err="1" smtClean="0"/>
              <a:t>приходится</a:t>
            </a:r>
            <a:r>
              <a:rPr lang="en-GB" sz="2200" dirty="0" smtClean="0"/>
              <a:t> </a:t>
            </a:r>
            <a:r>
              <a:rPr lang="en-GB" sz="2200" dirty="0" err="1" smtClean="0"/>
              <a:t>становиться</a:t>
            </a:r>
            <a:r>
              <a:rPr lang="en-GB" sz="2200" dirty="0" smtClean="0"/>
              <a:t> </a:t>
            </a:r>
            <a:r>
              <a:rPr lang="en-GB" sz="2200" dirty="0" err="1" smtClean="0"/>
              <a:t>ловкачами</a:t>
            </a:r>
            <a:r>
              <a:rPr lang="en-GB" sz="2200" dirty="0" smtClean="0"/>
              <a:t>, </a:t>
            </a:r>
            <a:r>
              <a:rPr lang="en-GB" sz="2200" dirty="0" err="1" smtClean="0"/>
              <a:t>чтобы</a:t>
            </a:r>
            <a:r>
              <a:rPr lang="en-GB" sz="2200" dirty="0" smtClean="0"/>
              <a:t> </a:t>
            </a:r>
            <a:r>
              <a:rPr lang="en-GB" sz="2200" dirty="0" err="1" smtClean="0"/>
              <a:t>оставаться</a:t>
            </a:r>
            <a:r>
              <a:rPr lang="en-GB" sz="2200" dirty="0" smtClean="0"/>
              <a:t> в </a:t>
            </a:r>
            <a:r>
              <a:rPr lang="en-GB" sz="2200" dirty="0" err="1" smtClean="0"/>
              <a:t>бизнесе</a:t>
            </a:r>
            <a:r>
              <a:rPr lang="en-GB" sz="2200" dirty="0" smtClean="0"/>
              <a:t>. 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5" name="Undertittel 2"/>
          <p:cNvSpPr txBox="1">
            <a:spLocks/>
          </p:cNvSpPr>
          <p:nvPr/>
        </p:nvSpPr>
        <p:spPr>
          <a:xfrm>
            <a:off x="338439" y="6381387"/>
            <a:ext cx="8455230" cy="51231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39738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/>
              <a:t>Annual meeting of the Regional Ozone Network for Europe &amp; Central Asia Yerevan, Armenia, 26-28 May 2015</a:t>
            </a:r>
            <a:endParaRPr lang="nb-NO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46" y="114463"/>
            <a:ext cx="3418379" cy="45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3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Почему</a:t>
            </a:r>
            <a:r>
              <a:rPr lang="en-GB" dirty="0" smtClean="0"/>
              <a:t> </a:t>
            </a:r>
            <a:r>
              <a:rPr lang="en-GB" dirty="0" err="1" smtClean="0"/>
              <a:t>необходимо</a:t>
            </a:r>
            <a:r>
              <a:rPr lang="en-GB" dirty="0" smtClean="0"/>
              <a:t> </a:t>
            </a:r>
            <a:r>
              <a:rPr lang="en-GB" dirty="0" err="1" smtClean="0"/>
              <a:t>обучать</a:t>
            </a:r>
            <a:r>
              <a:rPr lang="en-GB" dirty="0" smtClean="0"/>
              <a:t> </a:t>
            </a:r>
            <a:r>
              <a:rPr lang="en-GB" dirty="0" err="1" smtClean="0"/>
              <a:t>операторов</a:t>
            </a:r>
            <a:r>
              <a:rPr lang="en-GB" dirty="0" smtClean="0"/>
              <a:t> </a:t>
            </a:r>
            <a:r>
              <a:rPr lang="en-GB" dirty="0" err="1" smtClean="0"/>
              <a:t>устранению</a:t>
            </a:r>
            <a:r>
              <a:rPr lang="en-GB" dirty="0" smtClean="0"/>
              <a:t> </a:t>
            </a:r>
            <a:r>
              <a:rPr lang="en-GB" dirty="0" err="1" smtClean="0"/>
              <a:t>последствий</a:t>
            </a:r>
            <a:r>
              <a:rPr lang="en-GB" dirty="0" smtClean="0"/>
              <a:t> </a:t>
            </a:r>
            <a:r>
              <a:rPr lang="en-GB" dirty="0" err="1" smtClean="0"/>
              <a:t>происшествий</a:t>
            </a:r>
            <a:r>
              <a:rPr lang="en-GB" dirty="0" smtClean="0"/>
              <a:t>? </a:t>
            </a:r>
            <a:endParaRPr lang="en-GB" dirty="0"/>
          </a:p>
        </p:txBody>
      </p:sp>
      <p:sp>
        <p:nvSpPr>
          <p:cNvPr id="4" name="Undertittel 2"/>
          <p:cNvSpPr txBox="1">
            <a:spLocks/>
          </p:cNvSpPr>
          <p:nvPr/>
        </p:nvSpPr>
        <p:spPr>
          <a:xfrm>
            <a:off x="1353783" y="6329547"/>
            <a:ext cx="6424542" cy="320635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39738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nb-NO" sz="1200" dirty="0"/>
          </a:p>
        </p:txBody>
      </p:sp>
      <p:sp>
        <p:nvSpPr>
          <p:cNvPr id="6" name="Undertittel 2"/>
          <p:cNvSpPr txBox="1">
            <a:spLocks/>
          </p:cNvSpPr>
          <p:nvPr/>
        </p:nvSpPr>
        <p:spPr>
          <a:xfrm>
            <a:off x="338439" y="6381387"/>
            <a:ext cx="8455230" cy="51231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39738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/>
              <a:t>Annual meeting of the Regional Ozone Network for Europe &amp; Central Asia Yerevan, Armenia, 26-28 May 2015</a:t>
            </a:r>
            <a:endParaRPr lang="nb-NO" sz="1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В </a:t>
            </a:r>
            <a:r>
              <a:rPr lang="en-GB" dirty="0" err="1" smtClean="0"/>
              <a:t>обычной</a:t>
            </a:r>
            <a:r>
              <a:rPr lang="en-GB" dirty="0" smtClean="0"/>
              <a:t> </a:t>
            </a:r>
            <a:r>
              <a:rPr lang="en-GB" dirty="0" err="1" smtClean="0"/>
              <a:t>ситуации</a:t>
            </a:r>
            <a:r>
              <a:rPr lang="en-GB" dirty="0" smtClean="0"/>
              <a:t> </a:t>
            </a:r>
            <a:r>
              <a:rPr lang="en-GB" dirty="0" err="1" smtClean="0"/>
              <a:t>операторы</a:t>
            </a:r>
            <a:r>
              <a:rPr lang="en-GB" dirty="0" smtClean="0"/>
              <a:t> </a:t>
            </a:r>
            <a:r>
              <a:rPr lang="en-GB" dirty="0" err="1" smtClean="0"/>
              <a:t>должны</a:t>
            </a:r>
            <a:r>
              <a:rPr lang="en-GB" dirty="0" smtClean="0"/>
              <a:t> </a:t>
            </a:r>
            <a:r>
              <a:rPr lang="en-GB" dirty="0" err="1" smtClean="0"/>
              <a:t>знать</a:t>
            </a:r>
            <a:r>
              <a:rPr lang="en-GB" dirty="0" smtClean="0"/>
              <a:t>, </a:t>
            </a:r>
            <a:r>
              <a:rPr lang="en-GB" dirty="0" err="1" smtClean="0"/>
              <a:t>где</a:t>
            </a:r>
            <a:r>
              <a:rPr lang="en-GB" dirty="0" smtClean="0"/>
              <a:t> </a:t>
            </a:r>
            <a:r>
              <a:rPr lang="en-GB" dirty="0" err="1" smtClean="0"/>
              <a:t>расположены</a:t>
            </a:r>
            <a:r>
              <a:rPr lang="en-GB" dirty="0" smtClean="0"/>
              <a:t> </a:t>
            </a:r>
            <a:r>
              <a:rPr lang="en-GB" dirty="0" err="1" smtClean="0"/>
              <a:t>аварийные</a:t>
            </a:r>
            <a:r>
              <a:rPr lang="en-GB" dirty="0" smtClean="0"/>
              <a:t> </a:t>
            </a:r>
            <a:r>
              <a:rPr lang="en-GB" dirty="0" err="1" smtClean="0"/>
              <a:t>выходы</a:t>
            </a:r>
            <a:r>
              <a:rPr lang="en-GB" dirty="0" smtClean="0"/>
              <a:t>, </a:t>
            </a:r>
            <a:r>
              <a:rPr lang="en-GB" dirty="0" err="1" smtClean="0"/>
              <a:t>как</a:t>
            </a:r>
            <a:r>
              <a:rPr lang="en-GB" dirty="0" smtClean="0"/>
              <a:t> </a:t>
            </a:r>
            <a:r>
              <a:rPr lang="en-GB" dirty="0" err="1" smtClean="0"/>
              <a:t>обращаться</a:t>
            </a:r>
            <a:r>
              <a:rPr lang="en-GB" dirty="0" smtClean="0"/>
              <a:t> </a:t>
            </a:r>
            <a:r>
              <a:rPr lang="en-GB" dirty="0" err="1" smtClean="0"/>
              <a:t>со</a:t>
            </a:r>
            <a:r>
              <a:rPr lang="en-GB" dirty="0" smtClean="0"/>
              <a:t> </a:t>
            </a:r>
            <a:r>
              <a:rPr lang="en-GB" dirty="0" err="1" smtClean="0"/>
              <a:t>средствами</a:t>
            </a:r>
            <a:r>
              <a:rPr lang="en-GB" dirty="0" smtClean="0"/>
              <a:t> </a:t>
            </a:r>
            <a:r>
              <a:rPr lang="en-GB" dirty="0" err="1" smtClean="0"/>
              <a:t>индивидуальной</a:t>
            </a:r>
            <a:r>
              <a:rPr lang="en-GB" dirty="0" smtClean="0"/>
              <a:t> </a:t>
            </a:r>
            <a:r>
              <a:rPr lang="en-GB" dirty="0" err="1" smtClean="0"/>
              <a:t>защиты</a:t>
            </a:r>
            <a:r>
              <a:rPr lang="en-GB" dirty="0" smtClean="0"/>
              <a:t> и </a:t>
            </a:r>
            <a:r>
              <a:rPr lang="en-GB" dirty="0" err="1" smtClean="0"/>
              <a:t>т.д</a:t>
            </a:r>
            <a:r>
              <a:rPr lang="en-GB" dirty="0" smtClean="0"/>
              <a:t>. </a:t>
            </a:r>
          </a:p>
          <a:p>
            <a:r>
              <a:rPr lang="en-GB" dirty="0" err="1" smtClean="0"/>
              <a:t>Соответствующее</a:t>
            </a:r>
            <a:r>
              <a:rPr lang="en-GB" dirty="0" smtClean="0"/>
              <a:t> </a:t>
            </a:r>
            <a:r>
              <a:rPr lang="en-GB" dirty="0" err="1" smtClean="0"/>
              <a:t>обучение</a:t>
            </a:r>
            <a:r>
              <a:rPr lang="en-GB" dirty="0" smtClean="0"/>
              <a:t> и </a:t>
            </a:r>
            <a:r>
              <a:rPr lang="en-GB" dirty="0" err="1" smtClean="0"/>
              <a:t>оборудование</a:t>
            </a:r>
            <a:r>
              <a:rPr lang="en-GB" dirty="0" smtClean="0"/>
              <a:t> </a:t>
            </a:r>
            <a:r>
              <a:rPr lang="en-GB" dirty="0" err="1" smtClean="0"/>
              <a:t>может</a:t>
            </a:r>
            <a:r>
              <a:rPr lang="en-GB" dirty="0" smtClean="0"/>
              <a:t> </a:t>
            </a:r>
            <a:r>
              <a:rPr lang="en-GB" dirty="0" err="1" smtClean="0"/>
              <a:t>позволить</a:t>
            </a:r>
            <a:r>
              <a:rPr lang="en-GB" dirty="0" smtClean="0"/>
              <a:t> </a:t>
            </a:r>
            <a:r>
              <a:rPr lang="en-GB" dirty="0" err="1" smtClean="0"/>
              <a:t>операторам</a:t>
            </a:r>
            <a:r>
              <a:rPr lang="en-GB" dirty="0" smtClean="0"/>
              <a:t> </a:t>
            </a:r>
            <a:r>
              <a:rPr lang="en-GB" dirty="0" err="1" smtClean="0"/>
              <a:t>взять</a:t>
            </a:r>
            <a:r>
              <a:rPr lang="en-GB" dirty="0" smtClean="0"/>
              <a:t> </a:t>
            </a:r>
            <a:r>
              <a:rPr lang="en-GB" dirty="0" err="1" smtClean="0"/>
              <a:t>под</a:t>
            </a:r>
            <a:r>
              <a:rPr lang="en-GB" dirty="0" smtClean="0"/>
              <a:t> </a:t>
            </a:r>
            <a:r>
              <a:rPr lang="en-GB" dirty="0" err="1" smtClean="0"/>
              <a:t>контроль</a:t>
            </a:r>
            <a:r>
              <a:rPr lang="en-GB" dirty="0" smtClean="0"/>
              <a:t> </a:t>
            </a:r>
            <a:r>
              <a:rPr lang="en-GB" dirty="0" err="1" smtClean="0"/>
              <a:t>потенциально</a:t>
            </a:r>
            <a:r>
              <a:rPr lang="en-GB" dirty="0" smtClean="0"/>
              <a:t> </a:t>
            </a:r>
            <a:r>
              <a:rPr lang="en-GB" dirty="0" err="1" smtClean="0"/>
              <a:t>опасную</a:t>
            </a:r>
            <a:r>
              <a:rPr lang="en-GB" dirty="0" smtClean="0"/>
              <a:t> </a:t>
            </a:r>
            <a:r>
              <a:rPr lang="en-GB" dirty="0" err="1" smtClean="0"/>
              <a:t>ситуацию</a:t>
            </a:r>
            <a:r>
              <a:rPr lang="en-GB" dirty="0" smtClean="0"/>
              <a:t>. </a:t>
            </a:r>
          </a:p>
          <a:p>
            <a:r>
              <a:rPr lang="en-GB" dirty="0" err="1" smtClean="0"/>
              <a:t>При</a:t>
            </a:r>
            <a:r>
              <a:rPr lang="en-GB" dirty="0" smtClean="0"/>
              <a:t> </a:t>
            </a:r>
            <a:r>
              <a:rPr lang="en-GB" dirty="0" err="1" smtClean="0"/>
              <a:t>аварийной</a:t>
            </a:r>
            <a:r>
              <a:rPr lang="en-GB" dirty="0" smtClean="0"/>
              <a:t> </a:t>
            </a:r>
            <a:r>
              <a:rPr lang="en-GB" dirty="0" err="1" smtClean="0"/>
              <a:t>ситуации</a:t>
            </a:r>
            <a:r>
              <a:rPr lang="en-GB" dirty="0" smtClean="0"/>
              <a:t> </a:t>
            </a:r>
            <a:r>
              <a:rPr lang="en-GB" dirty="0" err="1" smtClean="0"/>
              <a:t>вся</a:t>
            </a:r>
            <a:r>
              <a:rPr lang="en-GB" dirty="0" smtClean="0"/>
              <a:t> </a:t>
            </a:r>
            <a:r>
              <a:rPr lang="en-GB" dirty="0" err="1" smtClean="0"/>
              <a:t>работа</a:t>
            </a:r>
            <a:r>
              <a:rPr lang="en-GB" dirty="0" smtClean="0"/>
              <a:t> </a:t>
            </a:r>
            <a:r>
              <a:rPr lang="en-GB" dirty="0" err="1" smtClean="0"/>
              <a:t>приходится</a:t>
            </a:r>
            <a:r>
              <a:rPr lang="en-GB" dirty="0" smtClean="0"/>
              <a:t> </a:t>
            </a:r>
            <a:r>
              <a:rPr lang="en-GB" dirty="0" err="1" smtClean="0"/>
              <a:t>на</a:t>
            </a:r>
            <a:r>
              <a:rPr lang="en-GB" dirty="0" smtClean="0"/>
              <a:t> </a:t>
            </a:r>
            <a:r>
              <a:rPr lang="en-GB" dirty="0" err="1" smtClean="0"/>
              <a:t>долю</a:t>
            </a:r>
            <a:r>
              <a:rPr lang="en-GB" dirty="0" smtClean="0"/>
              <a:t> </a:t>
            </a:r>
            <a:r>
              <a:rPr lang="en-GB" dirty="0" err="1" smtClean="0"/>
              <a:t>аварийных</a:t>
            </a:r>
            <a:r>
              <a:rPr lang="en-GB" dirty="0" smtClean="0"/>
              <a:t> </a:t>
            </a:r>
            <a:r>
              <a:rPr lang="en-GB" dirty="0" err="1" smtClean="0"/>
              <a:t>служб</a:t>
            </a:r>
            <a:r>
              <a:rPr lang="en-GB" dirty="0" smtClean="0"/>
              <a:t>, </a:t>
            </a:r>
            <a:r>
              <a:rPr lang="en-GB" dirty="0" err="1" smtClean="0"/>
              <a:t>которая</a:t>
            </a:r>
            <a:r>
              <a:rPr lang="en-GB" dirty="0" smtClean="0"/>
              <a:t> </a:t>
            </a:r>
            <a:r>
              <a:rPr lang="en-GB" dirty="0" err="1" smtClean="0"/>
              <a:t>обычно</a:t>
            </a:r>
            <a:r>
              <a:rPr lang="en-GB" dirty="0" smtClean="0"/>
              <a:t> </a:t>
            </a:r>
            <a:r>
              <a:rPr lang="en-GB" dirty="0" err="1" smtClean="0"/>
              <a:t>бывает</a:t>
            </a:r>
            <a:r>
              <a:rPr lang="en-GB" dirty="0" smtClean="0"/>
              <a:t> </a:t>
            </a:r>
            <a:r>
              <a:rPr lang="en-GB" dirty="0" err="1" smtClean="0"/>
              <a:t>незнакома</a:t>
            </a:r>
            <a:r>
              <a:rPr lang="en-GB" dirty="0" smtClean="0"/>
              <a:t> с </a:t>
            </a:r>
            <a:r>
              <a:rPr lang="ru-RU" dirty="0" smtClean="0"/>
              <a:t>установкой</a:t>
            </a:r>
            <a:r>
              <a:rPr lang="en-GB" dirty="0" smtClean="0"/>
              <a:t>.</a:t>
            </a:r>
          </a:p>
          <a:p>
            <a:r>
              <a:rPr lang="ru-RU" dirty="0" smtClean="0"/>
              <a:t>Можно привлечь к работе местного оператора, чтобы ускорить работу аварийных служб и сделать ее более безопасной.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46" y="114463"/>
            <a:ext cx="3418379" cy="45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5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Несчастные</a:t>
            </a:r>
            <a:r>
              <a:rPr lang="en-GB" dirty="0" smtClean="0"/>
              <a:t> </a:t>
            </a:r>
            <a:r>
              <a:rPr lang="en-GB" dirty="0" err="1" smtClean="0"/>
              <a:t>случаи</a:t>
            </a:r>
            <a:r>
              <a:rPr lang="en-GB" dirty="0" smtClean="0"/>
              <a:t> и </a:t>
            </a:r>
            <a:r>
              <a:rPr lang="en-GB" dirty="0" err="1" smtClean="0"/>
              <a:t>аварии</a:t>
            </a:r>
            <a:r>
              <a:rPr lang="en-GB" dirty="0" smtClean="0"/>
              <a:t>. </a:t>
            </a:r>
            <a:r>
              <a:rPr lang="en-GB" dirty="0" err="1" smtClean="0"/>
              <a:t>Можно</a:t>
            </a:r>
            <a:r>
              <a:rPr lang="en-GB" dirty="0" smtClean="0"/>
              <a:t> </a:t>
            </a:r>
            <a:r>
              <a:rPr lang="en-GB" dirty="0" err="1" smtClean="0"/>
              <a:t>ли</a:t>
            </a:r>
            <a:r>
              <a:rPr lang="en-GB" dirty="0" smtClean="0"/>
              <a:t> </a:t>
            </a:r>
            <a:r>
              <a:rPr lang="en-GB" dirty="0" err="1" smtClean="0"/>
              <a:t>их</a:t>
            </a:r>
            <a:r>
              <a:rPr lang="en-GB" dirty="0" smtClean="0"/>
              <a:t> </a:t>
            </a:r>
            <a:r>
              <a:rPr lang="en-GB" dirty="0" err="1" smtClean="0"/>
              <a:t>предотвратить</a:t>
            </a:r>
            <a:r>
              <a:rPr lang="en-GB" dirty="0" smtClean="0"/>
              <a:t> </a:t>
            </a:r>
            <a:r>
              <a:rPr lang="en-GB" dirty="0" err="1" smtClean="0"/>
              <a:t>более</a:t>
            </a:r>
            <a:r>
              <a:rPr lang="en-GB" dirty="0" smtClean="0"/>
              <a:t> </a:t>
            </a:r>
            <a:r>
              <a:rPr lang="en-GB" dirty="0" err="1" smtClean="0"/>
              <a:t>строгим</a:t>
            </a:r>
            <a:r>
              <a:rPr lang="en-GB" dirty="0" smtClean="0"/>
              <a:t> </a:t>
            </a:r>
            <a:r>
              <a:rPr lang="en-GB" dirty="0" err="1" smtClean="0"/>
              <a:t>сводом</a:t>
            </a:r>
            <a:r>
              <a:rPr lang="en-GB" dirty="0" smtClean="0"/>
              <a:t> </a:t>
            </a:r>
            <a:r>
              <a:rPr lang="en-GB" dirty="0" err="1" smtClean="0"/>
              <a:t>правил</a:t>
            </a:r>
            <a:r>
              <a:rPr lang="en-GB" dirty="0" smtClean="0"/>
              <a:t>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1785668"/>
            <a:ext cx="8556171" cy="4486040"/>
          </a:xfrm>
        </p:spPr>
        <p:txBody>
          <a:bodyPr>
            <a:normAutofit/>
          </a:bodyPr>
          <a:lstStyle/>
          <a:p>
            <a:r>
              <a:rPr lang="en-GB" dirty="0" err="1"/>
              <a:t>Как</a:t>
            </a:r>
            <a:r>
              <a:rPr lang="en-GB" dirty="0"/>
              <a:t> я </a:t>
            </a:r>
            <a:r>
              <a:rPr lang="en-GB" dirty="0" err="1"/>
              <a:t>уже</a:t>
            </a:r>
            <a:r>
              <a:rPr lang="en-GB" dirty="0"/>
              <a:t> </a:t>
            </a:r>
            <a:r>
              <a:rPr lang="en-GB" dirty="0" err="1"/>
              <a:t>сказал</a:t>
            </a:r>
            <a:r>
              <a:rPr lang="en-GB" dirty="0"/>
              <a:t>: в </a:t>
            </a:r>
            <a:r>
              <a:rPr lang="en-GB" dirty="0" err="1"/>
              <a:t>целом</a:t>
            </a:r>
            <a:r>
              <a:rPr lang="en-GB" dirty="0"/>
              <a:t> </a:t>
            </a:r>
            <a:r>
              <a:rPr lang="en-GB" dirty="0" err="1"/>
              <a:t>свод</a:t>
            </a:r>
            <a:r>
              <a:rPr lang="en-GB" dirty="0"/>
              <a:t> </a:t>
            </a:r>
            <a:r>
              <a:rPr lang="en-GB" dirty="0" err="1"/>
              <a:t>правил</a:t>
            </a:r>
            <a:r>
              <a:rPr lang="en-GB" dirty="0"/>
              <a:t> </a:t>
            </a:r>
            <a:r>
              <a:rPr lang="en-GB" dirty="0" err="1"/>
              <a:t>достаточно</a:t>
            </a:r>
            <a:r>
              <a:rPr lang="en-GB" dirty="0"/>
              <a:t> </a:t>
            </a:r>
            <a:r>
              <a:rPr lang="en-GB" dirty="0" err="1"/>
              <a:t>строг</a:t>
            </a:r>
            <a:r>
              <a:rPr lang="en-GB" dirty="0"/>
              <a:t>.</a:t>
            </a:r>
          </a:p>
          <a:p>
            <a:endParaRPr lang="en-GB" dirty="0" smtClean="0"/>
          </a:p>
          <a:p>
            <a:r>
              <a:rPr lang="en-GB" dirty="0" err="1" smtClean="0"/>
              <a:t>Однако</a:t>
            </a:r>
            <a:r>
              <a:rPr lang="en-GB" dirty="0" smtClean="0"/>
              <a:t> </a:t>
            </a:r>
            <a:r>
              <a:rPr lang="en-GB" dirty="0" err="1" smtClean="0"/>
              <a:t>переподготовка</a:t>
            </a:r>
            <a:r>
              <a:rPr lang="en-GB" dirty="0" smtClean="0"/>
              <a:t>, </a:t>
            </a:r>
            <a:r>
              <a:rPr lang="en-GB" dirty="0" err="1" smtClean="0"/>
              <a:t>образование</a:t>
            </a:r>
            <a:r>
              <a:rPr lang="en-GB" dirty="0" smtClean="0"/>
              <a:t> и </a:t>
            </a:r>
            <a:r>
              <a:rPr lang="en-GB" dirty="0" err="1" smtClean="0"/>
              <a:t>правоприменение</a:t>
            </a:r>
            <a:r>
              <a:rPr lang="en-GB" dirty="0" smtClean="0"/>
              <a:t> </a:t>
            </a:r>
            <a:r>
              <a:rPr lang="en-GB" dirty="0" err="1" smtClean="0"/>
              <a:t>еще</a:t>
            </a:r>
            <a:r>
              <a:rPr lang="en-GB" dirty="0" smtClean="0"/>
              <a:t> </a:t>
            </a:r>
            <a:r>
              <a:rPr lang="en-GB" dirty="0" err="1" smtClean="0"/>
              <a:t>далеки</a:t>
            </a:r>
            <a:r>
              <a:rPr lang="en-GB" dirty="0" smtClean="0"/>
              <a:t> </a:t>
            </a:r>
            <a:r>
              <a:rPr lang="en-GB" dirty="0" err="1" smtClean="0"/>
              <a:t>от</a:t>
            </a:r>
            <a:r>
              <a:rPr lang="en-GB" dirty="0" smtClean="0"/>
              <a:t> </a:t>
            </a:r>
            <a:r>
              <a:rPr lang="en-GB" dirty="0" err="1" smtClean="0"/>
              <a:t>совершенства</a:t>
            </a:r>
            <a:r>
              <a:rPr lang="en-GB" dirty="0" smtClean="0"/>
              <a:t>.  </a:t>
            </a:r>
          </a:p>
          <a:p>
            <a:endParaRPr lang="en-GB" dirty="0" smtClean="0"/>
          </a:p>
          <a:p>
            <a:r>
              <a:rPr lang="az-Cyrl-AZ" dirty="0" smtClean="0"/>
              <a:t>О</a:t>
            </a:r>
            <a:r>
              <a:rPr lang="en-GB" dirty="0" err="1" smtClean="0"/>
              <a:t>собенно</a:t>
            </a:r>
            <a:r>
              <a:rPr lang="en-GB" dirty="0" smtClean="0"/>
              <a:t> </a:t>
            </a:r>
            <a:r>
              <a:rPr lang="en-GB" dirty="0" err="1" smtClean="0"/>
              <a:t>правоприменение</a:t>
            </a:r>
            <a:r>
              <a:rPr lang="en-GB" dirty="0" smtClean="0"/>
              <a:t> </a:t>
            </a:r>
            <a:r>
              <a:rPr lang="en-GB" dirty="0" err="1" smtClean="0"/>
              <a:t>должно</a:t>
            </a:r>
            <a:r>
              <a:rPr lang="en-GB" dirty="0" smtClean="0"/>
              <a:t> </a:t>
            </a:r>
            <a:r>
              <a:rPr lang="en-GB" dirty="0" err="1" smtClean="0"/>
              <a:t>быть</a:t>
            </a:r>
            <a:r>
              <a:rPr lang="en-GB" dirty="0" smtClean="0"/>
              <a:t> </a:t>
            </a:r>
            <a:r>
              <a:rPr lang="en-GB" dirty="0" err="1" smtClean="0"/>
              <a:t>достаточно</a:t>
            </a:r>
            <a:r>
              <a:rPr lang="en-GB" dirty="0" smtClean="0"/>
              <a:t> </a:t>
            </a:r>
            <a:r>
              <a:rPr lang="en-GB" dirty="0" err="1" smtClean="0"/>
              <a:t>жестким</a:t>
            </a:r>
            <a:r>
              <a:rPr lang="en-GB" dirty="0" smtClean="0"/>
              <a:t> </a:t>
            </a:r>
            <a:r>
              <a:rPr lang="en-GB" dirty="0" err="1" smtClean="0"/>
              <a:t>для</a:t>
            </a:r>
            <a:r>
              <a:rPr lang="en-GB" dirty="0" smtClean="0"/>
              <a:t> </a:t>
            </a:r>
            <a:r>
              <a:rPr lang="en-GB" dirty="0" err="1" smtClean="0"/>
              <a:t>обеспечения</a:t>
            </a:r>
            <a:r>
              <a:rPr lang="en-GB" dirty="0" smtClean="0"/>
              <a:t> </a:t>
            </a:r>
            <a:r>
              <a:rPr lang="en-GB" dirty="0" err="1" smtClean="0"/>
              <a:t>равноправной</a:t>
            </a:r>
            <a:r>
              <a:rPr lang="en-GB" dirty="0" smtClean="0"/>
              <a:t> </a:t>
            </a:r>
            <a:r>
              <a:rPr lang="en-GB" dirty="0" err="1" smtClean="0"/>
              <a:t>конкуренции</a:t>
            </a:r>
            <a:r>
              <a:rPr lang="en-GB" dirty="0" smtClean="0"/>
              <a:t>. </a:t>
            </a:r>
          </a:p>
          <a:p>
            <a:endParaRPr lang="en-GB" dirty="0" smtClean="0"/>
          </a:p>
          <a:p>
            <a:r>
              <a:rPr lang="en-GB" dirty="0" err="1" smtClean="0"/>
              <a:t>Это</a:t>
            </a:r>
            <a:r>
              <a:rPr lang="en-GB" dirty="0" smtClean="0"/>
              <a:t> </a:t>
            </a:r>
            <a:r>
              <a:rPr lang="en-GB" dirty="0" err="1" smtClean="0"/>
              <a:t>касается</a:t>
            </a:r>
            <a:r>
              <a:rPr lang="en-GB" dirty="0" smtClean="0"/>
              <a:t> </a:t>
            </a:r>
            <a:r>
              <a:rPr lang="en-GB" dirty="0" err="1" smtClean="0"/>
              <a:t>всех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sp>
        <p:nvSpPr>
          <p:cNvPr id="5" name="Undertittel 2"/>
          <p:cNvSpPr txBox="1">
            <a:spLocks/>
          </p:cNvSpPr>
          <p:nvPr/>
        </p:nvSpPr>
        <p:spPr>
          <a:xfrm>
            <a:off x="338439" y="6381387"/>
            <a:ext cx="8455230" cy="51231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39738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/>
              <a:t>Annual meeting of the Regional Ozone Network for Europe &amp; Central Asia Yerevan, Armenia, 26-28 May 2015</a:t>
            </a:r>
            <a:endParaRPr lang="nb-NO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46" y="114463"/>
            <a:ext cx="3418379" cy="45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3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Синдром</a:t>
            </a:r>
            <a:r>
              <a:rPr lang="en-GB" dirty="0" smtClean="0"/>
              <a:t> “</a:t>
            </a:r>
            <a:r>
              <a:rPr lang="en-GB" dirty="0" err="1" smtClean="0"/>
              <a:t>Тарзана</a:t>
            </a:r>
            <a:r>
              <a:rPr lang="en-GB" dirty="0" smtClean="0"/>
              <a:t>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1785668"/>
            <a:ext cx="8556171" cy="4486040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 smtClean="0"/>
              <a:t>Еще</a:t>
            </a:r>
            <a:r>
              <a:rPr lang="en-GB" dirty="0" smtClean="0"/>
              <a:t> </a:t>
            </a:r>
            <a:r>
              <a:rPr lang="en-GB" dirty="0" err="1" smtClean="0"/>
              <a:t>один</a:t>
            </a:r>
            <a:r>
              <a:rPr lang="en-GB" dirty="0" smtClean="0"/>
              <a:t> </a:t>
            </a:r>
            <a:r>
              <a:rPr lang="en-GB" dirty="0" err="1" smtClean="0"/>
              <a:t>риск</a:t>
            </a:r>
            <a:r>
              <a:rPr lang="en-GB" dirty="0" smtClean="0"/>
              <a:t>, о </a:t>
            </a:r>
            <a:r>
              <a:rPr lang="en-GB" dirty="0" err="1" smtClean="0"/>
              <a:t>котором</a:t>
            </a:r>
            <a:r>
              <a:rPr lang="en-GB" dirty="0" smtClean="0"/>
              <a:t> </a:t>
            </a:r>
            <a:r>
              <a:rPr lang="en-GB" dirty="0" err="1" smtClean="0"/>
              <a:t>мы</a:t>
            </a:r>
            <a:r>
              <a:rPr lang="en-GB" dirty="0" smtClean="0"/>
              <a:t> </a:t>
            </a:r>
            <a:r>
              <a:rPr lang="en-GB" dirty="0" err="1" smtClean="0"/>
              <a:t>не</a:t>
            </a:r>
            <a:r>
              <a:rPr lang="en-GB" dirty="0" smtClean="0"/>
              <a:t> </a:t>
            </a:r>
            <a:r>
              <a:rPr lang="en-GB" dirty="0" err="1" smtClean="0"/>
              <a:t>упомянули</a:t>
            </a:r>
            <a:r>
              <a:rPr lang="en-GB" dirty="0" smtClean="0"/>
              <a:t> – </a:t>
            </a:r>
            <a:r>
              <a:rPr lang="en-GB" dirty="0" err="1" smtClean="0"/>
              <a:t>это</a:t>
            </a:r>
            <a:r>
              <a:rPr lang="en-GB" dirty="0" smtClean="0"/>
              <a:t> </a:t>
            </a:r>
            <a:r>
              <a:rPr lang="en-GB" dirty="0" err="1" smtClean="0"/>
              <a:t>синдром</a:t>
            </a:r>
            <a:r>
              <a:rPr lang="en-GB" dirty="0" smtClean="0"/>
              <a:t> “</a:t>
            </a:r>
            <a:r>
              <a:rPr lang="en-GB" dirty="0" err="1" smtClean="0"/>
              <a:t>Тарзана</a:t>
            </a:r>
            <a:r>
              <a:rPr lang="en-GB" dirty="0" smtClean="0"/>
              <a:t>”.</a:t>
            </a:r>
          </a:p>
          <a:p>
            <a:endParaRPr lang="en-GB" dirty="0" smtClean="0"/>
          </a:p>
          <a:p>
            <a:r>
              <a:rPr lang="en-GB" dirty="0" err="1" smtClean="0"/>
              <a:t>Или</a:t>
            </a:r>
            <a:r>
              <a:rPr lang="en-GB" dirty="0" smtClean="0"/>
              <a:t> </a:t>
            </a:r>
            <a:r>
              <a:rPr lang="en-GB" dirty="0" err="1" smtClean="0"/>
              <a:t>же</a:t>
            </a:r>
            <a:r>
              <a:rPr lang="en-GB" dirty="0" smtClean="0"/>
              <a:t> </a:t>
            </a:r>
            <a:r>
              <a:rPr lang="en-GB" dirty="0" err="1" smtClean="0"/>
              <a:t>отношение</a:t>
            </a:r>
            <a:r>
              <a:rPr lang="en-GB" dirty="0" smtClean="0"/>
              <a:t> </a:t>
            </a:r>
            <a:r>
              <a:rPr lang="en-GB" dirty="0" err="1" smtClean="0"/>
              <a:t>многих</a:t>
            </a:r>
            <a:r>
              <a:rPr lang="en-GB" dirty="0" smtClean="0"/>
              <a:t> </a:t>
            </a:r>
            <a:r>
              <a:rPr lang="en-GB" dirty="0" err="1" smtClean="0"/>
              <a:t>операторов</a:t>
            </a:r>
            <a:r>
              <a:rPr lang="en-GB" dirty="0" smtClean="0"/>
              <a:t> и </a:t>
            </a:r>
            <a:r>
              <a:rPr lang="en-GB" dirty="0" err="1" smtClean="0"/>
              <a:t>обслуживающих</a:t>
            </a:r>
            <a:r>
              <a:rPr lang="en-GB" dirty="0" smtClean="0"/>
              <a:t> </a:t>
            </a:r>
            <a:r>
              <a:rPr lang="en-GB" dirty="0" err="1" smtClean="0"/>
              <a:t>инженеров</a:t>
            </a:r>
            <a:r>
              <a:rPr lang="en-GB" dirty="0" smtClean="0"/>
              <a:t> в </a:t>
            </a:r>
            <a:r>
              <a:rPr lang="en-GB" dirty="0" err="1" smtClean="0"/>
              <a:t>стиле</a:t>
            </a:r>
            <a:r>
              <a:rPr lang="en-GB" dirty="0" smtClean="0"/>
              <a:t> “Я </a:t>
            </a:r>
            <a:r>
              <a:rPr lang="en-GB" dirty="0" err="1" smtClean="0"/>
              <a:t>слишком</a:t>
            </a:r>
            <a:r>
              <a:rPr lang="en-GB" dirty="0" smtClean="0"/>
              <a:t> </a:t>
            </a:r>
            <a:r>
              <a:rPr lang="en-GB" dirty="0" err="1" smtClean="0"/>
              <a:t>много</a:t>
            </a:r>
            <a:r>
              <a:rPr lang="en-GB" dirty="0" smtClean="0"/>
              <a:t> </a:t>
            </a:r>
            <a:r>
              <a:rPr lang="en-GB" dirty="0" err="1" smtClean="0"/>
              <a:t>знаю</a:t>
            </a:r>
            <a:r>
              <a:rPr lang="en-GB" dirty="0" smtClean="0"/>
              <a:t>, </a:t>
            </a:r>
            <a:r>
              <a:rPr lang="en-GB" dirty="0" err="1" smtClean="0"/>
              <a:t>не</a:t>
            </a:r>
            <a:r>
              <a:rPr lang="en-GB" dirty="0" smtClean="0"/>
              <a:t> </a:t>
            </a:r>
            <a:r>
              <a:rPr lang="en-GB" dirty="0" err="1" smtClean="0"/>
              <a:t>стоит</a:t>
            </a:r>
            <a:r>
              <a:rPr lang="en-GB" dirty="0" smtClean="0"/>
              <a:t> </a:t>
            </a:r>
            <a:r>
              <a:rPr lang="en-GB" dirty="0" err="1" smtClean="0"/>
              <a:t>беспокоиться</a:t>
            </a:r>
            <a:r>
              <a:rPr lang="en-GB" dirty="0" smtClean="0"/>
              <a:t>”.</a:t>
            </a:r>
          </a:p>
          <a:p>
            <a:endParaRPr lang="en-GB" dirty="0" smtClean="0"/>
          </a:p>
          <a:p>
            <a:r>
              <a:rPr lang="en-GB" dirty="0" err="1" smtClean="0"/>
              <a:t>Обычно</a:t>
            </a:r>
            <a:r>
              <a:rPr lang="en-GB" dirty="0" smtClean="0"/>
              <a:t> </a:t>
            </a:r>
            <a:r>
              <a:rPr lang="en-GB" dirty="0" err="1" smtClean="0"/>
              <a:t>они</a:t>
            </a:r>
            <a:r>
              <a:rPr lang="en-GB" dirty="0" smtClean="0"/>
              <a:t> </a:t>
            </a:r>
            <a:r>
              <a:rPr lang="en-GB" dirty="0" err="1" smtClean="0"/>
              <a:t>не</a:t>
            </a:r>
            <a:r>
              <a:rPr lang="en-GB" dirty="0" smtClean="0"/>
              <a:t> </a:t>
            </a:r>
            <a:r>
              <a:rPr lang="en-GB" dirty="0" err="1" smtClean="0"/>
              <a:t>носят</a:t>
            </a:r>
            <a:r>
              <a:rPr lang="en-GB" dirty="0" smtClean="0"/>
              <a:t> СИЗ, </a:t>
            </a:r>
            <a:r>
              <a:rPr lang="en-GB" dirty="0" err="1" smtClean="0"/>
              <a:t>потому</a:t>
            </a:r>
            <a:r>
              <a:rPr lang="en-GB" dirty="0" smtClean="0"/>
              <a:t> </a:t>
            </a:r>
            <a:r>
              <a:rPr lang="en-GB" dirty="0" err="1" smtClean="0"/>
              <a:t>что</a:t>
            </a:r>
            <a:endParaRPr lang="en-GB" dirty="0"/>
          </a:p>
          <a:p>
            <a:pPr lvl="1"/>
            <a:r>
              <a:rPr lang="en-GB" dirty="0" smtClean="0"/>
              <a:t>“</a:t>
            </a:r>
            <a:r>
              <a:rPr lang="en-GB" dirty="0" err="1" smtClean="0"/>
              <a:t>это</a:t>
            </a:r>
            <a:r>
              <a:rPr lang="en-GB" dirty="0" smtClean="0"/>
              <a:t> </a:t>
            </a:r>
            <a:r>
              <a:rPr lang="en-GB" dirty="0" err="1" smtClean="0"/>
              <a:t>для</a:t>
            </a:r>
            <a:r>
              <a:rPr lang="en-GB" dirty="0" smtClean="0"/>
              <a:t> </a:t>
            </a:r>
            <a:r>
              <a:rPr lang="en-GB" dirty="0" err="1" smtClean="0"/>
              <a:t>неженок</a:t>
            </a:r>
            <a:r>
              <a:rPr lang="en-GB" dirty="0" smtClean="0"/>
              <a:t>” </a:t>
            </a:r>
          </a:p>
          <a:p>
            <a:pPr lvl="1"/>
            <a:r>
              <a:rPr lang="en-GB" dirty="0" smtClean="0"/>
              <a:t>“</a:t>
            </a:r>
            <a:r>
              <a:rPr lang="en-GB" dirty="0" err="1" smtClean="0"/>
              <a:t>это</a:t>
            </a:r>
            <a:r>
              <a:rPr lang="en-GB" dirty="0" smtClean="0"/>
              <a:t> </a:t>
            </a:r>
            <a:r>
              <a:rPr lang="en-GB" dirty="0" err="1" smtClean="0"/>
              <a:t>мешает</a:t>
            </a:r>
            <a:r>
              <a:rPr lang="en-GB" dirty="0" smtClean="0"/>
              <a:t>” </a:t>
            </a:r>
          </a:p>
          <a:p>
            <a:pPr lvl="1"/>
            <a:r>
              <a:rPr lang="en-GB" dirty="0" smtClean="0"/>
              <a:t>“</a:t>
            </a:r>
            <a:r>
              <a:rPr lang="en-GB" dirty="0" err="1" smtClean="0"/>
              <a:t>те</a:t>
            </a:r>
            <a:r>
              <a:rPr lang="en-GB" dirty="0" smtClean="0"/>
              <a:t>, </a:t>
            </a:r>
            <a:r>
              <a:rPr lang="en-GB" dirty="0" err="1" smtClean="0"/>
              <a:t>кто</a:t>
            </a:r>
            <a:r>
              <a:rPr lang="en-GB" dirty="0" smtClean="0"/>
              <a:t> </a:t>
            </a:r>
            <a:r>
              <a:rPr lang="en-GB" dirty="0" err="1" smtClean="0"/>
              <a:t>нам</a:t>
            </a:r>
            <a:r>
              <a:rPr lang="en-GB" dirty="0" smtClean="0"/>
              <a:t> </a:t>
            </a:r>
            <a:r>
              <a:rPr lang="en-GB" dirty="0" err="1" smtClean="0"/>
              <a:t>твердят</a:t>
            </a:r>
            <a:r>
              <a:rPr lang="en-GB" dirty="0" smtClean="0"/>
              <a:t>, </a:t>
            </a:r>
            <a:r>
              <a:rPr lang="en-GB" dirty="0" err="1" smtClean="0"/>
              <a:t>что</a:t>
            </a:r>
            <a:r>
              <a:rPr lang="en-GB" dirty="0" smtClean="0"/>
              <a:t> </a:t>
            </a:r>
            <a:r>
              <a:rPr lang="en-GB" dirty="0" err="1" smtClean="0"/>
              <a:t>это</a:t>
            </a:r>
            <a:r>
              <a:rPr lang="en-GB" dirty="0" smtClean="0"/>
              <a:t> </a:t>
            </a:r>
            <a:r>
              <a:rPr lang="en-GB" dirty="0" err="1" smtClean="0"/>
              <a:t>следует</a:t>
            </a:r>
            <a:r>
              <a:rPr lang="en-GB" dirty="0" smtClean="0"/>
              <a:t> </a:t>
            </a:r>
            <a:r>
              <a:rPr lang="en-GB" dirty="0" err="1" smtClean="0"/>
              <a:t>носить</a:t>
            </a:r>
            <a:r>
              <a:rPr lang="en-GB" dirty="0" smtClean="0"/>
              <a:t>, </a:t>
            </a:r>
            <a:r>
              <a:rPr lang="en-GB" dirty="0" err="1" smtClean="0"/>
              <a:t>сами</a:t>
            </a:r>
            <a:r>
              <a:rPr lang="en-GB" dirty="0" smtClean="0"/>
              <a:t> </a:t>
            </a:r>
            <a:r>
              <a:rPr lang="en-GB" dirty="0" err="1" smtClean="0"/>
              <a:t>не</a:t>
            </a:r>
            <a:r>
              <a:rPr lang="en-GB" dirty="0" smtClean="0"/>
              <a:t> </a:t>
            </a:r>
            <a:r>
              <a:rPr lang="en-GB" dirty="0" err="1" smtClean="0"/>
              <a:t>знают</a:t>
            </a:r>
            <a:r>
              <a:rPr lang="en-GB" dirty="0" smtClean="0"/>
              <a:t>, о </a:t>
            </a:r>
            <a:r>
              <a:rPr lang="en-GB" dirty="0" err="1" smtClean="0"/>
              <a:t>чем</a:t>
            </a:r>
            <a:r>
              <a:rPr lang="en-GB" dirty="0" smtClean="0"/>
              <a:t> </a:t>
            </a:r>
            <a:r>
              <a:rPr lang="en-GB" dirty="0" err="1" smtClean="0"/>
              <a:t>говорят</a:t>
            </a:r>
            <a:r>
              <a:rPr lang="en-GB" dirty="0" smtClean="0"/>
              <a:t>”!</a:t>
            </a:r>
          </a:p>
          <a:p>
            <a:r>
              <a:rPr lang="en-GB" dirty="0" err="1" smtClean="0"/>
              <a:t>Слишком</a:t>
            </a:r>
            <a:r>
              <a:rPr lang="en-GB" dirty="0" smtClean="0"/>
              <a:t> </a:t>
            </a:r>
            <a:r>
              <a:rPr lang="en-GB" dirty="0" err="1" smtClean="0"/>
              <a:t>много</a:t>
            </a:r>
            <a:r>
              <a:rPr lang="en-GB" dirty="0" smtClean="0"/>
              <a:t> </a:t>
            </a:r>
            <a:r>
              <a:rPr lang="en-GB" dirty="0" err="1" smtClean="0"/>
              <a:t>оправданий</a:t>
            </a:r>
            <a:r>
              <a:rPr lang="en-GB" dirty="0" smtClean="0"/>
              <a:t>, </a:t>
            </a:r>
            <a:r>
              <a:rPr lang="en-GB" dirty="0" err="1" smtClean="0"/>
              <a:t>но</a:t>
            </a:r>
            <a:r>
              <a:rPr lang="en-GB" dirty="0" smtClean="0"/>
              <a:t> </a:t>
            </a:r>
            <a:r>
              <a:rPr lang="en-GB" dirty="0" err="1" smtClean="0"/>
              <a:t>без</a:t>
            </a:r>
            <a:r>
              <a:rPr lang="en-GB" dirty="0" smtClean="0"/>
              <a:t> </a:t>
            </a:r>
            <a:r>
              <a:rPr lang="en-GB" dirty="0" err="1" smtClean="0"/>
              <a:t>обоснований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err="1" smtClean="0"/>
              <a:t>Неужели</a:t>
            </a:r>
            <a:r>
              <a:rPr lang="en-GB" dirty="0" smtClean="0"/>
              <a:t> </a:t>
            </a:r>
            <a:r>
              <a:rPr lang="en-GB" dirty="0" err="1" smtClean="0"/>
              <a:t>люди</a:t>
            </a:r>
            <a:r>
              <a:rPr lang="en-GB" dirty="0" smtClean="0"/>
              <a:t> </a:t>
            </a:r>
            <a:r>
              <a:rPr lang="en-GB" dirty="0" err="1" smtClean="0"/>
              <a:t>единственные</a:t>
            </a:r>
            <a:r>
              <a:rPr lang="en-GB" dirty="0" smtClean="0"/>
              <a:t> </a:t>
            </a:r>
            <a:r>
              <a:rPr lang="en-GB" dirty="0" err="1" smtClean="0"/>
              <a:t>существа</a:t>
            </a:r>
            <a:r>
              <a:rPr lang="en-GB" dirty="0" smtClean="0"/>
              <a:t>, </a:t>
            </a:r>
            <a:r>
              <a:rPr lang="en-GB" dirty="0" err="1" smtClean="0"/>
              <a:t>которые</a:t>
            </a:r>
            <a:r>
              <a:rPr lang="en-GB" dirty="0" smtClean="0"/>
              <a:t> </a:t>
            </a:r>
            <a:r>
              <a:rPr lang="en-GB" dirty="0" err="1" smtClean="0"/>
              <a:t>без</a:t>
            </a:r>
            <a:r>
              <a:rPr lang="en-GB" dirty="0" smtClean="0"/>
              <a:t> </a:t>
            </a:r>
            <a:r>
              <a:rPr lang="en-GB" dirty="0" err="1" smtClean="0"/>
              <a:t>необходимости</a:t>
            </a:r>
            <a:r>
              <a:rPr lang="en-GB" dirty="0" smtClean="0"/>
              <a:t> </a:t>
            </a:r>
            <a:r>
              <a:rPr lang="en-GB" dirty="0" err="1" smtClean="0"/>
              <a:t>подвергают</a:t>
            </a:r>
            <a:r>
              <a:rPr lang="en-GB" dirty="0" smtClean="0"/>
              <a:t> </a:t>
            </a:r>
            <a:r>
              <a:rPr lang="en-GB" dirty="0" err="1" smtClean="0"/>
              <a:t>свою</a:t>
            </a:r>
            <a:r>
              <a:rPr lang="en-GB" dirty="0" smtClean="0"/>
              <a:t> </a:t>
            </a:r>
            <a:r>
              <a:rPr lang="en-GB" dirty="0" err="1" smtClean="0"/>
              <a:t>жизнь</a:t>
            </a:r>
            <a:r>
              <a:rPr lang="en-GB" dirty="0" smtClean="0"/>
              <a:t> </a:t>
            </a:r>
            <a:r>
              <a:rPr lang="en-GB" dirty="0" err="1" smtClean="0"/>
              <a:t>риску</a:t>
            </a:r>
            <a:r>
              <a:rPr lang="en-GB" dirty="0" smtClean="0"/>
              <a:t>?</a:t>
            </a:r>
          </a:p>
        </p:txBody>
      </p:sp>
      <p:sp>
        <p:nvSpPr>
          <p:cNvPr id="5" name="Undertittel 2"/>
          <p:cNvSpPr txBox="1">
            <a:spLocks/>
          </p:cNvSpPr>
          <p:nvPr/>
        </p:nvSpPr>
        <p:spPr>
          <a:xfrm>
            <a:off x="338439" y="6381387"/>
            <a:ext cx="8455230" cy="51231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39738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/>
              <a:t>Annual meeting of the Regional Ozone Network for Europe &amp; Central Asia Yerevan, Armenia, 26-28 May 2015</a:t>
            </a:r>
            <a:endParaRPr lang="nb-NO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46" y="114463"/>
            <a:ext cx="3418379" cy="45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3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Выводы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1785668"/>
            <a:ext cx="8556171" cy="4486040"/>
          </a:xfrm>
        </p:spPr>
        <p:txBody>
          <a:bodyPr>
            <a:normAutofit/>
          </a:bodyPr>
          <a:lstStyle/>
          <a:p>
            <a:r>
              <a:rPr lang="en-GB" dirty="0" smtClean="0"/>
              <a:t>В </a:t>
            </a:r>
            <a:r>
              <a:rPr lang="en-GB" dirty="0" err="1" smtClean="0"/>
              <a:t>целом</a:t>
            </a:r>
            <a:r>
              <a:rPr lang="en-GB" dirty="0" smtClean="0"/>
              <a:t> </a:t>
            </a:r>
            <a:r>
              <a:rPr lang="en-GB" dirty="0" err="1" smtClean="0"/>
              <a:t>своды</a:t>
            </a:r>
            <a:r>
              <a:rPr lang="en-GB" dirty="0" smtClean="0"/>
              <a:t> </a:t>
            </a:r>
            <a:r>
              <a:rPr lang="en-GB" dirty="0" err="1" smtClean="0"/>
              <a:t>правил</a:t>
            </a:r>
            <a:r>
              <a:rPr lang="en-GB" dirty="0" smtClean="0"/>
              <a:t> </a:t>
            </a:r>
            <a:r>
              <a:rPr lang="en-GB" dirty="0" err="1" smtClean="0"/>
              <a:t>достаточно</a:t>
            </a:r>
            <a:r>
              <a:rPr lang="en-GB" dirty="0" smtClean="0"/>
              <a:t> </a:t>
            </a:r>
            <a:r>
              <a:rPr lang="en-GB" dirty="0" err="1" smtClean="0"/>
              <a:t>хороши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Обучение</a:t>
            </a:r>
            <a:r>
              <a:rPr lang="en-GB" dirty="0" smtClean="0"/>
              <a:t>, </a:t>
            </a:r>
            <a:r>
              <a:rPr lang="en-GB" dirty="0" err="1" smtClean="0"/>
              <a:t>переподготовка</a:t>
            </a:r>
            <a:r>
              <a:rPr lang="en-GB" dirty="0" smtClean="0"/>
              <a:t> и </a:t>
            </a:r>
            <a:r>
              <a:rPr lang="en-GB" dirty="0" err="1" smtClean="0"/>
              <a:t>правоприменение</a:t>
            </a:r>
            <a:r>
              <a:rPr lang="en-GB" dirty="0" smtClean="0"/>
              <a:t> </a:t>
            </a:r>
            <a:r>
              <a:rPr lang="en-GB" dirty="0" err="1" smtClean="0"/>
              <a:t>не</a:t>
            </a:r>
            <a:r>
              <a:rPr lang="en-GB" dirty="0" smtClean="0"/>
              <a:t> </a:t>
            </a:r>
            <a:r>
              <a:rPr lang="en-GB" dirty="0" err="1" smtClean="0"/>
              <a:t>очень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Культура</a:t>
            </a:r>
            <a:r>
              <a:rPr lang="en-GB" dirty="0" smtClean="0"/>
              <a:t> </a:t>
            </a:r>
            <a:r>
              <a:rPr lang="en-GB" dirty="0" err="1" smtClean="0"/>
              <a:t>общей</a:t>
            </a:r>
            <a:r>
              <a:rPr lang="en-GB" dirty="0" smtClean="0"/>
              <a:t> </a:t>
            </a:r>
            <a:r>
              <a:rPr lang="en-GB" dirty="0" err="1" smtClean="0"/>
              <a:t>безопасности</a:t>
            </a:r>
            <a:r>
              <a:rPr lang="en-GB" dirty="0" smtClean="0"/>
              <a:t> </a:t>
            </a:r>
            <a:r>
              <a:rPr lang="en-GB" dirty="0" err="1" smtClean="0"/>
              <a:t>практически</a:t>
            </a:r>
            <a:r>
              <a:rPr lang="en-GB" dirty="0" smtClean="0"/>
              <a:t> </a:t>
            </a:r>
            <a:r>
              <a:rPr lang="en-GB" dirty="0" err="1" smtClean="0"/>
              <a:t>не</a:t>
            </a:r>
            <a:r>
              <a:rPr lang="en-GB" dirty="0" smtClean="0"/>
              <a:t> </a:t>
            </a:r>
            <a:r>
              <a:rPr lang="en-GB" dirty="0" err="1" smtClean="0"/>
              <a:t>существует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Синдрому</a:t>
            </a:r>
            <a:r>
              <a:rPr lang="en-GB" dirty="0" smtClean="0"/>
              <a:t> “ТАРЗАНА” </a:t>
            </a:r>
            <a:r>
              <a:rPr lang="en-GB" dirty="0" err="1" smtClean="0"/>
              <a:t>необходимо</a:t>
            </a:r>
            <a:r>
              <a:rPr lang="en-GB" dirty="0" smtClean="0"/>
              <a:t> </a:t>
            </a:r>
            <a:r>
              <a:rPr lang="en-GB" dirty="0" err="1" smtClean="0"/>
              <a:t>давать</a:t>
            </a:r>
            <a:r>
              <a:rPr lang="en-GB" dirty="0" smtClean="0"/>
              <a:t> </a:t>
            </a:r>
            <a:r>
              <a:rPr lang="en-GB" dirty="0" err="1" smtClean="0"/>
              <a:t>жесткий</a:t>
            </a:r>
            <a:r>
              <a:rPr lang="en-GB" dirty="0" smtClean="0"/>
              <a:t> </a:t>
            </a:r>
            <a:r>
              <a:rPr lang="en-GB" dirty="0" err="1" smtClean="0"/>
              <a:t>отпор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err="1" smtClean="0"/>
              <a:t>Благодарю</a:t>
            </a:r>
            <a:r>
              <a:rPr lang="en-GB" dirty="0" smtClean="0"/>
              <a:t> </a:t>
            </a:r>
            <a:r>
              <a:rPr lang="en-GB" dirty="0" err="1" smtClean="0"/>
              <a:t>за</a:t>
            </a:r>
            <a:r>
              <a:rPr lang="en-GB" dirty="0" smtClean="0"/>
              <a:t> </a:t>
            </a:r>
            <a:r>
              <a:rPr lang="en-GB" dirty="0" err="1" smtClean="0"/>
              <a:t>внимание</a:t>
            </a:r>
            <a:r>
              <a:rPr lang="en-GB" dirty="0" smtClean="0"/>
              <a:t>!</a:t>
            </a:r>
          </a:p>
          <a:p>
            <a:endParaRPr lang="en-GB" dirty="0" smtClean="0"/>
          </a:p>
        </p:txBody>
      </p:sp>
      <p:sp>
        <p:nvSpPr>
          <p:cNvPr id="5" name="Undertittel 2"/>
          <p:cNvSpPr txBox="1">
            <a:spLocks/>
          </p:cNvSpPr>
          <p:nvPr/>
        </p:nvSpPr>
        <p:spPr>
          <a:xfrm>
            <a:off x="338439" y="6381387"/>
            <a:ext cx="8455230" cy="51231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39738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/>
              <a:t>Annual meeting of the Regional Ozone Network for Europe &amp; Central Asia Yerevan, Armenia, 26-28 May 2015</a:t>
            </a:r>
            <a:endParaRPr lang="nb-NO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46" y="114463"/>
            <a:ext cx="3418379" cy="45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6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Почему</a:t>
            </a:r>
            <a:r>
              <a:rPr lang="en-GB" dirty="0" smtClean="0"/>
              <a:t> </a:t>
            </a:r>
            <a:r>
              <a:rPr lang="en-GB" dirty="0" err="1" smtClean="0"/>
              <a:t>необходимо</a:t>
            </a:r>
            <a:r>
              <a:rPr lang="en-GB" dirty="0" smtClean="0"/>
              <a:t> </a:t>
            </a:r>
            <a:r>
              <a:rPr lang="en-GB" dirty="0" err="1" smtClean="0"/>
              <a:t>обучать</a:t>
            </a:r>
            <a:r>
              <a:rPr lang="en-GB" dirty="0" smtClean="0"/>
              <a:t> </a:t>
            </a:r>
            <a:r>
              <a:rPr lang="en-GB" dirty="0" err="1" smtClean="0"/>
              <a:t>операторов</a:t>
            </a:r>
            <a:r>
              <a:rPr lang="en-GB" dirty="0" smtClean="0"/>
              <a:t> </a:t>
            </a:r>
            <a:r>
              <a:rPr lang="en-GB" dirty="0" err="1" smtClean="0"/>
              <a:t>устранению</a:t>
            </a:r>
            <a:r>
              <a:rPr lang="en-GB" dirty="0" smtClean="0"/>
              <a:t> </a:t>
            </a:r>
            <a:r>
              <a:rPr lang="en-GB" dirty="0" err="1" smtClean="0"/>
              <a:t>последствий</a:t>
            </a:r>
            <a:r>
              <a:rPr lang="en-GB" dirty="0" smtClean="0"/>
              <a:t> </a:t>
            </a:r>
            <a:r>
              <a:rPr lang="en-GB" dirty="0" err="1" smtClean="0"/>
              <a:t>происшествий</a:t>
            </a:r>
            <a:r>
              <a:rPr lang="en-GB" dirty="0" smtClean="0"/>
              <a:t>? </a:t>
            </a:r>
            <a:endParaRPr lang="en-GB" dirty="0"/>
          </a:p>
        </p:txBody>
      </p:sp>
      <p:sp>
        <p:nvSpPr>
          <p:cNvPr id="4" name="Undertittel 2"/>
          <p:cNvSpPr txBox="1">
            <a:spLocks/>
          </p:cNvSpPr>
          <p:nvPr/>
        </p:nvSpPr>
        <p:spPr>
          <a:xfrm>
            <a:off x="1353783" y="6329547"/>
            <a:ext cx="6424542" cy="320635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39738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nb-NO" sz="1200" dirty="0"/>
          </a:p>
        </p:txBody>
      </p:sp>
      <p:sp>
        <p:nvSpPr>
          <p:cNvPr id="6" name="Undertittel 2"/>
          <p:cNvSpPr txBox="1">
            <a:spLocks/>
          </p:cNvSpPr>
          <p:nvPr/>
        </p:nvSpPr>
        <p:spPr>
          <a:xfrm>
            <a:off x="338439" y="6381387"/>
            <a:ext cx="8455230" cy="51231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39738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/>
              <a:t>Annual meeting of the Regional Ozone Network for Europe &amp; Central Asia Yerevan, Armenia, 26-28 May 2015</a:t>
            </a:r>
            <a:endParaRPr lang="nb-NO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662192"/>
            <a:ext cx="5882639" cy="464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46" y="114463"/>
            <a:ext cx="3418379" cy="45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2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Почему</a:t>
            </a:r>
            <a:r>
              <a:rPr lang="en-GB" dirty="0" smtClean="0"/>
              <a:t> </a:t>
            </a:r>
            <a:r>
              <a:rPr lang="en-GB" dirty="0" err="1" smtClean="0"/>
              <a:t>необходимо</a:t>
            </a:r>
            <a:r>
              <a:rPr lang="en-GB" dirty="0" smtClean="0"/>
              <a:t> </a:t>
            </a:r>
            <a:r>
              <a:rPr lang="en-GB" dirty="0" err="1" smtClean="0"/>
              <a:t>обучать</a:t>
            </a:r>
            <a:r>
              <a:rPr lang="en-GB" dirty="0" smtClean="0"/>
              <a:t> </a:t>
            </a:r>
            <a:r>
              <a:rPr lang="en-GB" dirty="0" err="1" smtClean="0"/>
              <a:t>операторов</a:t>
            </a:r>
            <a:r>
              <a:rPr lang="en-GB" dirty="0" smtClean="0"/>
              <a:t> </a:t>
            </a:r>
            <a:r>
              <a:rPr lang="en-GB" dirty="0" err="1" smtClean="0"/>
              <a:t>устранению</a:t>
            </a:r>
            <a:r>
              <a:rPr lang="en-GB" dirty="0" smtClean="0"/>
              <a:t> </a:t>
            </a:r>
            <a:r>
              <a:rPr lang="en-GB" dirty="0" err="1" smtClean="0"/>
              <a:t>последствий</a:t>
            </a:r>
            <a:r>
              <a:rPr lang="en-GB" dirty="0" smtClean="0"/>
              <a:t> </a:t>
            </a:r>
            <a:r>
              <a:rPr lang="en-GB" dirty="0" err="1" smtClean="0"/>
              <a:t>происшествий</a:t>
            </a:r>
            <a:r>
              <a:rPr lang="en-GB" dirty="0" smtClean="0"/>
              <a:t>? </a:t>
            </a:r>
            <a:endParaRPr lang="en-GB" dirty="0"/>
          </a:p>
        </p:txBody>
      </p:sp>
      <p:sp>
        <p:nvSpPr>
          <p:cNvPr id="4" name="Undertittel 2"/>
          <p:cNvSpPr txBox="1">
            <a:spLocks/>
          </p:cNvSpPr>
          <p:nvPr/>
        </p:nvSpPr>
        <p:spPr>
          <a:xfrm>
            <a:off x="1353783" y="6329547"/>
            <a:ext cx="6424542" cy="320635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39738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nb-NO" sz="1200" dirty="0"/>
          </a:p>
        </p:txBody>
      </p:sp>
      <p:sp>
        <p:nvSpPr>
          <p:cNvPr id="6" name="Undertittel 2"/>
          <p:cNvSpPr txBox="1">
            <a:spLocks/>
          </p:cNvSpPr>
          <p:nvPr/>
        </p:nvSpPr>
        <p:spPr>
          <a:xfrm>
            <a:off x="338439" y="6381387"/>
            <a:ext cx="8455230" cy="51231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39738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/>
              <a:t>Annual meeting of the Regional Ozone Network for Europe &amp; Central Asia Yerevan, Armenia, 26-28 May 2015</a:t>
            </a:r>
            <a:endParaRPr lang="nb-NO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604913"/>
            <a:ext cx="4969873" cy="474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46" y="114463"/>
            <a:ext cx="3418379" cy="45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0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С </a:t>
            </a:r>
            <a:r>
              <a:rPr lang="en-GB" dirty="0" err="1" smtClean="0"/>
              <a:t>чего</a:t>
            </a:r>
            <a:r>
              <a:rPr lang="en-GB" dirty="0" smtClean="0"/>
              <a:t> </a:t>
            </a:r>
            <a:r>
              <a:rPr lang="en-GB" dirty="0" err="1" smtClean="0"/>
              <a:t>начинается</a:t>
            </a:r>
            <a:r>
              <a:rPr lang="en-GB" dirty="0" smtClean="0"/>
              <a:t> </a:t>
            </a:r>
            <a:r>
              <a:rPr lang="en-GB" dirty="0" err="1" smtClean="0"/>
              <a:t>безопасность</a:t>
            </a:r>
            <a:r>
              <a:rPr lang="en-GB" dirty="0" smtClean="0"/>
              <a:t>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785668"/>
            <a:ext cx="8469086" cy="436496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Многие под безопасностью подразумевают ту работу, которую выполняет аварийная служба.</a:t>
            </a:r>
            <a:endParaRPr lang="en-GB" dirty="0" smtClean="0"/>
          </a:p>
          <a:p>
            <a:r>
              <a:rPr lang="ru-RU" dirty="0" smtClean="0"/>
              <a:t>Это не так</a:t>
            </a:r>
            <a:r>
              <a:rPr lang="en-GB" dirty="0" smtClean="0"/>
              <a:t>.</a:t>
            </a:r>
          </a:p>
          <a:p>
            <a:r>
              <a:rPr lang="ru-RU" dirty="0" smtClean="0"/>
              <a:t>Они выполняют ликвидационные мероприятия и устраняют последствия.</a:t>
            </a:r>
            <a:endParaRPr lang="en-GB" dirty="0" smtClean="0"/>
          </a:p>
          <a:p>
            <a:r>
              <a:rPr lang="ru-RU" dirty="0" smtClean="0"/>
              <a:t>Они заступают на вахту, когда ситуация:</a:t>
            </a:r>
            <a:endParaRPr lang="en-GB" dirty="0" smtClean="0"/>
          </a:p>
          <a:p>
            <a:pPr lvl="1"/>
            <a:r>
              <a:rPr lang="ru-RU" dirty="0" smtClean="0"/>
              <a:t>опасна</a:t>
            </a:r>
            <a:endParaRPr lang="en-GB" dirty="0" smtClean="0"/>
          </a:p>
          <a:p>
            <a:pPr lvl="1"/>
            <a:r>
              <a:rPr lang="ru-RU" dirty="0" smtClean="0"/>
              <a:t>вышла из-под котроля</a:t>
            </a:r>
            <a:endParaRPr lang="en-GB" dirty="0" smtClean="0"/>
          </a:p>
          <a:p>
            <a:r>
              <a:rPr lang="ru-RU" dirty="0" smtClean="0"/>
              <a:t>Их работа заключается в:</a:t>
            </a:r>
            <a:endParaRPr lang="en-GB" dirty="0" smtClean="0"/>
          </a:p>
          <a:p>
            <a:pPr lvl="1"/>
            <a:r>
              <a:rPr lang="ru-RU" dirty="0" smtClean="0"/>
              <a:t>восстановлении контроля</a:t>
            </a:r>
            <a:endParaRPr lang="en-GB" dirty="0" smtClean="0"/>
          </a:p>
          <a:p>
            <a:pPr lvl="1"/>
            <a:r>
              <a:rPr lang="ru-RU" dirty="0" smtClean="0"/>
              <a:t>восстановлении безопасности</a:t>
            </a:r>
            <a:endParaRPr lang="en-GB" dirty="0" smtClean="0"/>
          </a:p>
        </p:txBody>
      </p:sp>
      <p:sp>
        <p:nvSpPr>
          <p:cNvPr id="4" name="Undertittel 2"/>
          <p:cNvSpPr txBox="1">
            <a:spLocks/>
          </p:cNvSpPr>
          <p:nvPr/>
        </p:nvSpPr>
        <p:spPr>
          <a:xfrm>
            <a:off x="1353783" y="6329547"/>
            <a:ext cx="6424542" cy="320635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39738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nb-NO" sz="1200" dirty="0"/>
          </a:p>
        </p:txBody>
      </p:sp>
      <p:sp>
        <p:nvSpPr>
          <p:cNvPr id="6" name="Undertittel 2"/>
          <p:cNvSpPr txBox="1">
            <a:spLocks/>
          </p:cNvSpPr>
          <p:nvPr/>
        </p:nvSpPr>
        <p:spPr>
          <a:xfrm>
            <a:off x="338439" y="6381387"/>
            <a:ext cx="8455230" cy="51231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39738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/>
              <a:t>Annual meeting of the Regional Ozone Network for Europe &amp; Central Asia Yerevan, Armenia, 26-28 May 2015</a:t>
            </a:r>
            <a:endParaRPr lang="nb-NO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46" y="114463"/>
            <a:ext cx="3418379" cy="45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0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С </a:t>
            </a:r>
            <a:r>
              <a:rPr lang="en-GB" dirty="0" err="1" smtClean="0"/>
              <a:t>чего</a:t>
            </a:r>
            <a:r>
              <a:rPr lang="en-GB" dirty="0" smtClean="0"/>
              <a:t> </a:t>
            </a:r>
            <a:r>
              <a:rPr lang="en-GB" dirty="0" err="1" smtClean="0"/>
              <a:t>начинается</a:t>
            </a:r>
            <a:r>
              <a:rPr lang="en-GB" dirty="0" smtClean="0"/>
              <a:t> </a:t>
            </a:r>
            <a:r>
              <a:rPr lang="en-GB" dirty="0" err="1" smtClean="0"/>
              <a:t>безопасность</a:t>
            </a:r>
            <a:r>
              <a:rPr lang="en-GB" dirty="0" smtClean="0"/>
              <a:t>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785668"/>
            <a:ext cx="8469086" cy="4364966"/>
          </a:xfrm>
        </p:spPr>
        <p:txBody>
          <a:bodyPr/>
          <a:lstStyle/>
          <a:p>
            <a:r>
              <a:rPr lang="en-GB" dirty="0" err="1" smtClean="0"/>
              <a:t>Если</a:t>
            </a:r>
            <a:r>
              <a:rPr lang="en-GB" dirty="0" smtClean="0"/>
              <a:t> </a:t>
            </a:r>
            <a:r>
              <a:rPr lang="en-GB" dirty="0" err="1" smtClean="0"/>
              <a:t>возникает</a:t>
            </a:r>
            <a:r>
              <a:rPr lang="en-GB" dirty="0" smtClean="0"/>
              <a:t> </a:t>
            </a:r>
            <a:r>
              <a:rPr lang="en-GB" dirty="0" err="1" smtClean="0"/>
              <a:t>необходимость</a:t>
            </a:r>
            <a:r>
              <a:rPr lang="en-GB" dirty="0" smtClean="0"/>
              <a:t> в </a:t>
            </a:r>
            <a:r>
              <a:rPr lang="en-GB" dirty="0" err="1" smtClean="0"/>
              <a:t>аварийной</a:t>
            </a:r>
            <a:r>
              <a:rPr lang="en-GB" dirty="0" smtClean="0"/>
              <a:t> </a:t>
            </a:r>
            <a:r>
              <a:rPr lang="en-GB" dirty="0" err="1" smtClean="0"/>
              <a:t>службе</a:t>
            </a:r>
            <a:r>
              <a:rPr lang="en-GB" dirty="0" smtClean="0"/>
              <a:t>, </a:t>
            </a:r>
            <a:r>
              <a:rPr lang="en-GB" dirty="0" err="1" smtClean="0"/>
              <a:t>это</a:t>
            </a:r>
            <a:r>
              <a:rPr lang="en-GB" dirty="0" smtClean="0"/>
              <a:t> </a:t>
            </a:r>
            <a:r>
              <a:rPr lang="en-GB" dirty="0" err="1" smtClean="0"/>
              <a:t>означат</a:t>
            </a:r>
            <a:r>
              <a:rPr lang="en-GB" dirty="0" smtClean="0"/>
              <a:t>, </a:t>
            </a:r>
            <a:r>
              <a:rPr lang="en-GB" dirty="0" err="1" smtClean="0"/>
              <a:t>что</a:t>
            </a:r>
            <a:r>
              <a:rPr lang="en-GB" dirty="0" smtClean="0"/>
              <a:t> </a:t>
            </a:r>
            <a:r>
              <a:rPr lang="en-GB" dirty="0" err="1" smtClean="0"/>
              <a:t>вопросы</a:t>
            </a:r>
            <a:r>
              <a:rPr lang="en-GB" dirty="0" smtClean="0"/>
              <a:t> </a:t>
            </a:r>
            <a:r>
              <a:rPr lang="en-GB" dirty="0" err="1" smtClean="0"/>
              <a:t>безопасности</a:t>
            </a:r>
            <a:r>
              <a:rPr lang="en-GB" dirty="0" smtClean="0"/>
              <a:t> </a:t>
            </a:r>
            <a:r>
              <a:rPr lang="en-GB" dirty="0" err="1" smtClean="0"/>
              <a:t>нарушены</a:t>
            </a:r>
            <a:r>
              <a:rPr lang="en-GB" dirty="0" smtClean="0"/>
              <a:t>. </a:t>
            </a:r>
          </a:p>
          <a:p>
            <a:endParaRPr lang="en-GB" dirty="0"/>
          </a:p>
          <a:p>
            <a:r>
              <a:rPr lang="en-GB" dirty="0" smtClean="0"/>
              <a:t>БЕЗОПАСНОСТЬ ЗАКАНЧИВАЕТСЯ ТОГДА, КОГДА ВОЗНИКАЕТ НЕОБХОДИМОСТЬ В АВАРИЙНОЙ СЛУЖБЕ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БЕЗОПАСНОСТЬ НАЧИНАЕТСЯ У ТЕБЯ В ГОЛОВЕ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Undertittel 2"/>
          <p:cNvSpPr txBox="1">
            <a:spLocks/>
          </p:cNvSpPr>
          <p:nvPr/>
        </p:nvSpPr>
        <p:spPr>
          <a:xfrm>
            <a:off x="1353783" y="6329547"/>
            <a:ext cx="6424542" cy="320635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39738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nb-NO" sz="1200" dirty="0"/>
          </a:p>
        </p:txBody>
      </p:sp>
      <p:sp>
        <p:nvSpPr>
          <p:cNvPr id="6" name="Undertittel 2"/>
          <p:cNvSpPr txBox="1">
            <a:spLocks/>
          </p:cNvSpPr>
          <p:nvPr/>
        </p:nvSpPr>
        <p:spPr>
          <a:xfrm>
            <a:off x="338439" y="6381387"/>
            <a:ext cx="8455230" cy="51231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39738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/>
              <a:t>Annual meeting of the Regional Ozone Network for Europe &amp; Central Asia Yerevan, Armenia, 26-28 May 2015</a:t>
            </a:r>
            <a:endParaRPr lang="nb-NO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46" y="114463"/>
            <a:ext cx="3418379" cy="45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9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С </a:t>
            </a:r>
            <a:r>
              <a:rPr lang="en-GB" dirty="0" err="1" smtClean="0"/>
              <a:t>чего</a:t>
            </a:r>
            <a:r>
              <a:rPr lang="en-GB" dirty="0" smtClean="0"/>
              <a:t> </a:t>
            </a:r>
            <a:r>
              <a:rPr lang="en-GB" dirty="0" err="1" smtClean="0"/>
              <a:t>начинается</a:t>
            </a:r>
            <a:r>
              <a:rPr lang="en-GB" dirty="0" smtClean="0"/>
              <a:t> </a:t>
            </a:r>
            <a:r>
              <a:rPr lang="en-GB" dirty="0" err="1" smtClean="0"/>
              <a:t>безопасность</a:t>
            </a:r>
            <a:r>
              <a:rPr lang="en-GB" dirty="0" smtClean="0"/>
              <a:t>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785668"/>
            <a:ext cx="8469086" cy="4364966"/>
          </a:xfrm>
        </p:spPr>
        <p:txBody>
          <a:bodyPr>
            <a:noAutofit/>
          </a:bodyPr>
          <a:lstStyle/>
          <a:p>
            <a:r>
              <a:rPr lang="en-GB" sz="2800" dirty="0" smtClean="0"/>
              <a:t>БЕЗОПАСНОСТЬ ЕСТЬ ДИСЦИПЛИНИНИРОВАНОЕ УПРАВЛЕНИЕ</a:t>
            </a:r>
            <a:endParaRPr lang="en-GB" sz="2800" dirty="0" smtClean="0">
              <a:solidFill>
                <a:srgbClr val="FF0000"/>
              </a:solidFill>
            </a:endParaRPr>
          </a:p>
          <a:p>
            <a:r>
              <a:rPr lang="en-GB" sz="2800" dirty="0" err="1" smtClean="0"/>
              <a:t>Руководство</a:t>
            </a:r>
            <a:r>
              <a:rPr lang="en-GB" sz="2800" dirty="0" smtClean="0"/>
              <a:t> </a:t>
            </a:r>
            <a:r>
              <a:rPr lang="en-GB" sz="2800" dirty="0" err="1" smtClean="0"/>
              <a:t>обязано</a:t>
            </a:r>
            <a:r>
              <a:rPr lang="en-GB" sz="2800" dirty="0" smtClean="0"/>
              <a:t> </a:t>
            </a:r>
            <a:r>
              <a:rPr lang="en-GB" sz="2800" dirty="0" err="1" smtClean="0"/>
              <a:t>создать</a:t>
            </a:r>
            <a:r>
              <a:rPr lang="en-GB" sz="2800" dirty="0" smtClean="0"/>
              <a:t> </a:t>
            </a:r>
            <a:r>
              <a:rPr lang="en-GB" sz="2800" dirty="0" err="1" smtClean="0"/>
              <a:t>культуру</a:t>
            </a:r>
            <a:r>
              <a:rPr lang="en-GB" sz="2800" dirty="0" smtClean="0"/>
              <a:t> </a:t>
            </a:r>
            <a:r>
              <a:rPr lang="en-GB" sz="2800" dirty="0" err="1" smtClean="0"/>
              <a:t>безопасности</a:t>
            </a:r>
            <a:r>
              <a:rPr lang="en-GB" sz="2800" dirty="0" smtClean="0"/>
              <a:t>, </a:t>
            </a:r>
            <a:r>
              <a:rPr lang="en-GB" sz="2800" dirty="0" err="1" smtClean="0"/>
              <a:t>которая</a:t>
            </a:r>
            <a:r>
              <a:rPr lang="en-GB" sz="2800" dirty="0" smtClean="0"/>
              <a:t> </a:t>
            </a:r>
            <a:r>
              <a:rPr lang="en-GB" sz="2800" dirty="0" err="1" smtClean="0"/>
              <a:t>должна</a:t>
            </a:r>
            <a:r>
              <a:rPr lang="en-GB" sz="2800" dirty="0" smtClean="0"/>
              <a:t> </a:t>
            </a:r>
            <a:r>
              <a:rPr lang="en-GB" sz="2800" dirty="0" err="1" smtClean="0"/>
              <a:t>быть</a:t>
            </a:r>
            <a:r>
              <a:rPr lang="en-GB" sz="2800" dirty="0" smtClean="0"/>
              <a:t> </a:t>
            </a:r>
            <a:r>
              <a:rPr lang="en-GB" sz="2800" dirty="0" err="1" smtClean="0"/>
              <a:t>заложена</a:t>
            </a:r>
            <a:r>
              <a:rPr lang="en-GB" sz="2800" dirty="0" smtClean="0"/>
              <a:t> в </a:t>
            </a:r>
            <a:r>
              <a:rPr lang="en-GB" sz="2800" dirty="0" err="1" smtClean="0"/>
              <a:t>основу</a:t>
            </a:r>
            <a:r>
              <a:rPr lang="en-GB" sz="2800" dirty="0" smtClean="0"/>
              <a:t> </a:t>
            </a:r>
            <a:r>
              <a:rPr lang="en-GB" sz="2800" dirty="0" err="1" smtClean="0"/>
              <a:t>всего</a:t>
            </a:r>
            <a:r>
              <a:rPr lang="en-GB" sz="2800" dirty="0" smtClean="0"/>
              <a:t>, </a:t>
            </a:r>
            <a:r>
              <a:rPr lang="en-GB" sz="2800" dirty="0" err="1" smtClean="0"/>
              <a:t>что</a:t>
            </a:r>
            <a:r>
              <a:rPr lang="en-GB" sz="2800" dirty="0" smtClean="0"/>
              <a:t> </a:t>
            </a:r>
            <a:r>
              <a:rPr lang="en-GB" sz="2800" dirty="0" err="1" smtClean="0"/>
              <a:t>делается</a:t>
            </a:r>
            <a:r>
              <a:rPr lang="en-GB" sz="2800" dirty="0" smtClean="0"/>
              <a:t>. </a:t>
            </a:r>
          </a:p>
          <a:p>
            <a:pPr lvl="1"/>
            <a:r>
              <a:rPr lang="en-GB" sz="2800" dirty="0" err="1" smtClean="0"/>
              <a:t>Проектировка</a:t>
            </a:r>
            <a:endParaRPr lang="en-GB" sz="2800" dirty="0" smtClean="0"/>
          </a:p>
          <a:p>
            <a:pPr lvl="1"/>
            <a:r>
              <a:rPr lang="en-GB" sz="2800" dirty="0" err="1" smtClean="0"/>
              <a:t>Монтаж</a:t>
            </a:r>
            <a:endParaRPr lang="en-GB" sz="2800" dirty="0" smtClean="0"/>
          </a:p>
          <a:p>
            <a:pPr lvl="1"/>
            <a:r>
              <a:rPr lang="en-GB" sz="2800" dirty="0" err="1" smtClean="0"/>
              <a:t>Ремонт</a:t>
            </a:r>
            <a:r>
              <a:rPr lang="en-GB" sz="2800" dirty="0" smtClean="0"/>
              <a:t> и </a:t>
            </a:r>
            <a:r>
              <a:rPr lang="en-GB" sz="2800" dirty="0" err="1" smtClean="0"/>
              <a:t>техобслуживание</a:t>
            </a:r>
            <a:endParaRPr lang="en-GB" sz="2800" dirty="0" smtClean="0"/>
          </a:p>
          <a:p>
            <a:pPr lvl="1"/>
            <a:r>
              <a:rPr lang="en-GB" sz="2800" dirty="0" err="1" smtClean="0"/>
              <a:t>Обучение</a:t>
            </a:r>
            <a:r>
              <a:rPr lang="en-GB" sz="2800" dirty="0" smtClean="0"/>
              <a:t> </a:t>
            </a:r>
            <a:r>
              <a:rPr lang="en-GB" sz="2800" dirty="0" err="1" smtClean="0"/>
              <a:t>клиентов</a:t>
            </a:r>
            <a:r>
              <a:rPr lang="en-GB" sz="2800" dirty="0" smtClean="0"/>
              <a:t> </a:t>
            </a:r>
          </a:p>
          <a:p>
            <a:pPr lvl="1"/>
            <a:endParaRPr lang="en-GB" sz="2800" dirty="0"/>
          </a:p>
        </p:txBody>
      </p:sp>
      <p:sp>
        <p:nvSpPr>
          <p:cNvPr id="4" name="Undertittel 2"/>
          <p:cNvSpPr txBox="1">
            <a:spLocks/>
          </p:cNvSpPr>
          <p:nvPr/>
        </p:nvSpPr>
        <p:spPr>
          <a:xfrm>
            <a:off x="1353783" y="6329547"/>
            <a:ext cx="6424542" cy="320635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39738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nb-NO" sz="1200" dirty="0"/>
          </a:p>
        </p:txBody>
      </p:sp>
      <p:sp>
        <p:nvSpPr>
          <p:cNvPr id="6" name="Undertittel 2"/>
          <p:cNvSpPr txBox="1">
            <a:spLocks/>
          </p:cNvSpPr>
          <p:nvPr/>
        </p:nvSpPr>
        <p:spPr>
          <a:xfrm>
            <a:off x="338439" y="6381387"/>
            <a:ext cx="8455230" cy="51231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39738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/>
              <a:t>Annual meeting of the Regional Ozone Network for Europe &amp; Central Asia Yerevan, Armenia, 26-28 May 2015</a:t>
            </a:r>
            <a:endParaRPr lang="nb-NO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46" y="114463"/>
            <a:ext cx="3418379" cy="45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От</a:t>
            </a:r>
            <a:r>
              <a:rPr lang="en-GB" dirty="0" smtClean="0"/>
              <a:t> </a:t>
            </a:r>
            <a:r>
              <a:rPr lang="en-GB" dirty="0" err="1" smtClean="0"/>
              <a:t>происшествия</a:t>
            </a:r>
            <a:r>
              <a:rPr lang="en-GB" dirty="0" smtClean="0"/>
              <a:t> к </a:t>
            </a:r>
            <a:r>
              <a:rPr lang="en-GB" dirty="0" err="1" smtClean="0"/>
              <a:t>несчастному</a:t>
            </a:r>
            <a:r>
              <a:rPr lang="en-GB" dirty="0" smtClean="0"/>
              <a:t> </a:t>
            </a:r>
            <a:r>
              <a:rPr lang="en-GB" dirty="0" err="1" smtClean="0"/>
              <a:t>случаю</a:t>
            </a:r>
            <a:r>
              <a:rPr lang="en-GB" dirty="0" smtClean="0"/>
              <a:t>. </a:t>
            </a:r>
            <a:r>
              <a:rPr lang="en-GB" dirty="0" err="1" smtClean="0"/>
              <a:t>Что</a:t>
            </a:r>
            <a:r>
              <a:rPr lang="en-GB" dirty="0" smtClean="0"/>
              <a:t> </a:t>
            </a:r>
            <a:r>
              <a:rPr lang="en-GB" dirty="0" err="1" smtClean="0"/>
              <a:t>произошло</a:t>
            </a:r>
            <a:r>
              <a:rPr lang="en-GB" dirty="0" smtClean="0"/>
              <a:t>? </a:t>
            </a:r>
            <a:r>
              <a:rPr lang="en-GB" dirty="0" err="1" smtClean="0"/>
              <a:t>Происшествие</a:t>
            </a:r>
            <a:r>
              <a:rPr lang="en-GB" dirty="0" smtClean="0"/>
              <a:t> 1 </a:t>
            </a:r>
            <a:br>
              <a:rPr lang="en-GB" dirty="0" smtClean="0"/>
            </a:br>
            <a:r>
              <a:rPr lang="en-GB" sz="2200" dirty="0" err="1" smtClean="0"/>
              <a:t>Представил</a:t>
            </a:r>
            <a:r>
              <a:rPr lang="en-GB" sz="2200" dirty="0" smtClean="0"/>
              <a:t> </a:t>
            </a:r>
            <a:r>
              <a:rPr lang="en-GB" sz="2200" dirty="0" err="1" smtClean="0"/>
              <a:t>доктор</a:t>
            </a:r>
            <a:r>
              <a:rPr lang="en-GB" sz="2200" dirty="0" smtClean="0"/>
              <a:t> </a:t>
            </a:r>
            <a:r>
              <a:rPr lang="en-GB" sz="2200" dirty="0" err="1" smtClean="0"/>
              <a:t>Энди</a:t>
            </a:r>
            <a:r>
              <a:rPr lang="en-GB" sz="2200" dirty="0" smtClean="0"/>
              <a:t> </a:t>
            </a:r>
            <a:r>
              <a:rPr lang="en-GB" sz="2200" dirty="0" err="1" smtClean="0"/>
              <a:t>Пиарсон</a:t>
            </a:r>
            <a:r>
              <a:rPr lang="en-GB" sz="2200" dirty="0" smtClean="0"/>
              <a:t> в </a:t>
            </a:r>
            <a:r>
              <a:rPr lang="en-GB" sz="2200" dirty="0" err="1" smtClean="0"/>
              <a:t>Охриде</a:t>
            </a:r>
            <a:r>
              <a:rPr lang="en-GB" sz="2200" dirty="0" smtClean="0"/>
              <a:t>, БЮР </a:t>
            </a:r>
            <a:r>
              <a:rPr lang="en-GB" sz="2200" dirty="0" err="1" smtClean="0"/>
              <a:t>Македонии</a:t>
            </a:r>
            <a:r>
              <a:rPr lang="en-GB" sz="2200" dirty="0" smtClean="0"/>
              <a:t>, 2013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Undertittel 2"/>
          <p:cNvSpPr txBox="1">
            <a:spLocks/>
          </p:cNvSpPr>
          <p:nvPr/>
        </p:nvSpPr>
        <p:spPr>
          <a:xfrm>
            <a:off x="1353783" y="6329547"/>
            <a:ext cx="6424542" cy="320635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39738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nb-NO" sz="1200" dirty="0"/>
          </a:p>
        </p:txBody>
      </p:sp>
      <p:sp>
        <p:nvSpPr>
          <p:cNvPr id="6" name="Undertittel 2"/>
          <p:cNvSpPr txBox="1">
            <a:spLocks/>
          </p:cNvSpPr>
          <p:nvPr/>
        </p:nvSpPr>
        <p:spPr>
          <a:xfrm>
            <a:off x="338439" y="6381387"/>
            <a:ext cx="8455230" cy="51231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91E"/>
              </a:buClr>
              <a:buFont typeface="Arial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Courier New" panose="02070309020205020404" pitchFamily="49" charset="0"/>
              <a:buChar char="­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457200" rtl="0" eaLnBrk="1" latinLnBrk="0" hangingPunct="1">
              <a:spcBef>
                <a:spcPts val="300"/>
              </a:spcBef>
              <a:buClr>
                <a:srgbClr val="F4991E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4863" indent="-179388" algn="l" defTabSz="457200" rtl="0" eaLnBrk="1" latinLnBrk="0" hangingPunct="1">
              <a:spcBef>
                <a:spcPts val="200"/>
              </a:spcBef>
              <a:buClr>
                <a:srgbClr val="F4991E"/>
              </a:buClr>
              <a:buFont typeface="Calibri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4250" indent="-179388" algn="l" defTabSz="439738" rtl="0" eaLnBrk="1" latinLnBrk="0" hangingPunct="1">
              <a:spcBef>
                <a:spcPts val="200"/>
              </a:spcBef>
              <a:buClr>
                <a:srgbClr val="F4991E"/>
              </a:buClr>
              <a:buFont typeface="Arial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61600" indent="-2520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/>
              <a:t>Annual meeting of the Regional Ozone Network for Europe &amp; Central Asia Yerevan, Armenia, 26-28 May 2015</a:t>
            </a:r>
            <a:endParaRPr lang="nb-NO" sz="1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2016421"/>
            <a:ext cx="8229600" cy="4364966"/>
          </a:xfrm>
        </p:spPr>
        <p:txBody>
          <a:bodyPr>
            <a:normAutofit lnSpcReduction="10000"/>
          </a:bodyPr>
          <a:lstStyle/>
          <a:p>
            <a:r>
              <a:rPr lang="en-GB" sz="1800" dirty="0" err="1" smtClean="0"/>
              <a:t>Оператор</a:t>
            </a:r>
            <a:r>
              <a:rPr lang="en-GB" sz="1800" dirty="0" smtClean="0"/>
              <a:t> </a:t>
            </a:r>
            <a:r>
              <a:rPr lang="en-GB" sz="1800" dirty="0" err="1" smtClean="0"/>
              <a:t>заменяет</a:t>
            </a:r>
            <a:r>
              <a:rPr lang="en-GB" sz="1800" dirty="0" smtClean="0"/>
              <a:t> </a:t>
            </a:r>
            <a:r>
              <a:rPr lang="en-GB" sz="1800" dirty="0" err="1" smtClean="0"/>
              <a:t>коллегу</a:t>
            </a:r>
            <a:r>
              <a:rPr lang="en-GB" sz="1800" dirty="0" smtClean="0"/>
              <a:t> </a:t>
            </a:r>
            <a:r>
              <a:rPr lang="en-GB" sz="1800" dirty="0" err="1" smtClean="0"/>
              <a:t>на</a:t>
            </a:r>
            <a:r>
              <a:rPr lang="en-GB" sz="1800" dirty="0" smtClean="0"/>
              <a:t> </a:t>
            </a:r>
            <a:r>
              <a:rPr lang="en-GB" sz="1800" dirty="0" err="1" smtClean="0"/>
              <a:t>предприятии</a:t>
            </a:r>
            <a:r>
              <a:rPr lang="en-GB" sz="1800" dirty="0" smtClean="0"/>
              <a:t>, с </a:t>
            </a:r>
            <a:r>
              <a:rPr lang="en-GB" sz="1800" dirty="0" err="1" smtClean="0"/>
              <a:t>которым</a:t>
            </a:r>
            <a:r>
              <a:rPr lang="en-GB" sz="1800" dirty="0" smtClean="0"/>
              <a:t> </a:t>
            </a:r>
            <a:r>
              <a:rPr lang="en-GB" sz="1800" dirty="0" err="1" smtClean="0"/>
              <a:t>он</a:t>
            </a:r>
            <a:r>
              <a:rPr lang="en-GB" sz="1800" dirty="0" smtClean="0"/>
              <a:t> </a:t>
            </a:r>
            <a:r>
              <a:rPr lang="en-GB" sz="1800" dirty="0" err="1" smtClean="0"/>
              <a:t>не</a:t>
            </a:r>
            <a:r>
              <a:rPr lang="en-GB" sz="1800" dirty="0" smtClean="0"/>
              <a:t> </a:t>
            </a:r>
            <a:r>
              <a:rPr lang="en-GB" sz="1800" dirty="0" err="1" smtClean="0"/>
              <a:t>очень</a:t>
            </a:r>
            <a:r>
              <a:rPr lang="en-GB" sz="1800" dirty="0" smtClean="0"/>
              <a:t> </a:t>
            </a:r>
            <a:r>
              <a:rPr lang="en-GB" sz="1800" dirty="0" err="1" smtClean="0"/>
              <a:t>хорошо</a:t>
            </a:r>
            <a:r>
              <a:rPr lang="en-GB" sz="1800" dirty="0" smtClean="0"/>
              <a:t> </a:t>
            </a:r>
            <a:r>
              <a:rPr lang="en-GB" sz="1800" dirty="0" err="1" smtClean="0"/>
              <a:t>знаком</a:t>
            </a:r>
            <a:r>
              <a:rPr lang="en-GB" sz="1800" dirty="0" smtClean="0"/>
              <a:t>.</a:t>
            </a:r>
          </a:p>
          <a:p>
            <a:r>
              <a:rPr lang="en-GB" sz="1800" dirty="0" err="1" smtClean="0"/>
              <a:t>Система</a:t>
            </a:r>
            <a:r>
              <a:rPr lang="en-GB" sz="1800" dirty="0" smtClean="0"/>
              <a:t> </a:t>
            </a:r>
            <a:r>
              <a:rPr lang="en-GB" sz="1800" dirty="0" err="1" smtClean="0"/>
              <a:t>охлаждения</a:t>
            </a:r>
            <a:r>
              <a:rPr lang="en-GB" sz="1800" dirty="0" smtClean="0"/>
              <a:t> </a:t>
            </a:r>
            <a:r>
              <a:rPr lang="en-GB" sz="1800" dirty="0" err="1" smtClean="0"/>
              <a:t>маслом</a:t>
            </a:r>
            <a:r>
              <a:rPr lang="en-GB" sz="1800" dirty="0" smtClean="0"/>
              <a:t> </a:t>
            </a:r>
            <a:r>
              <a:rPr lang="en-GB" sz="1800" dirty="0" err="1" smtClean="0"/>
              <a:t>представляет</a:t>
            </a:r>
            <a:r>
              <a:rPr lang="en-GB" sz="1800" dirty="0" smtClean="0"/>
              <a:t> </a:t>
            </a:r>
            <a:r>
              <a:rPr lang="en-GB" sz="1800" dirty="0" err="1" smtClean="0"/>
              <a:t>из</a:t>
            </a:r>
            <a:r>
              <a:rPr lang="en-GB" sz="1800" dirty="0" smtClean="0"/>
              <a:t> </a:t>
            </a:r>
            <a:r>
              <a:rPr lang="en-GB" sz="1800" dirty="0" err="1" smtClean="0"/>
              <a:t>себя</a:t>
            </a:r>
            <a:r>
              <a:rPr lang="en-GB" sz="1800" dirty="0" smtClean="0"/>
              <a:t> </a:t>
            </a:r>
            <a:r>
              <a:rPr lang="en-GB" sz="1800" dirty="0" err="1" smtClean="0"/>
              <a:t>сифон</a:t>
            </a:r>
            <a:r>
              <a:rPr lang="en-GB" sz="1800" dirty="0" smtClean="0"/>
              <a:t>, в </a:t>
            </a:r>
            <a:r>
              <a:rPr lang="en-GB" sz="1800" dirty="0" err="1" smtClean="0"/>
              <a:t>который</a:t>
            </a:r>
            <a:r>
              <a:rPr lang="en-GB" sz="1800" dirty="0" smtClean="0"/>
              <a:t> </a:t>
            </a:r>
            <a:r>
              <a:rPr lang="en-GB" sz="1800" dirty="0" err="1" smtClean="0"/>
              <a:t>масло</a:t>
            </a:r>
            <a:r>
              <a:rPr lang="en-GB" sz="1800" dirty="0" smtClean="0"/>
              <a:t> </a:t>
            </a:r>
            <a:r>
              <a:rPr lang="en-GB" sz="1800" dirty="0" err="1" smtClean="0"/>
              <a:t>поступает</a:t>
            </a:r>
            <a:r>
              <a:rPr lang="en-GB" sz="1800" dirty="0" smtClean="0"/>
              <a:t> </a:t>
            </a:r>
            <a:r>
              <a:rPr lang="en-GB" sz="1800" dirty="0" err="1" smtClean="0"/>
              <a:t>из</a:t>
            </a:r>
            <a:r>
              <a:rPr lang="en-GB" sz="1800" dirty="0" smtClean="0"/>
              <a:t> </a:t>
            </a:r>
            <a:r>
              <a:rPr lang="en-GB" sz="1800" dirty="0" err="1" smtClean="0"/>
              <a:t>ресивера</a:t>
            </a:r>
            <a:r>
              <a:rPr lang="en-GB" sz="1800" dirty="0" smtClean="0"/>
              <a:t> </a:t>
            </a:r>
            <a:r>
              <a:rPr lang="en-GB" sz="1800" dirty="0" err="1" smtClean="0"/>
              <a:t>высокого</a:t>
            </a:r>
            <a:r>
              <a:rPr lang="en-GB" sz="1800" dirty="0" smtClean="0"/>
              <a:t> </a:t>
            </a:r>
            <a:r>
              <a:rPr lang="en-GB" sz="1800" dirty="0" err="1" smtClean="0"/>
              <a:t>давления</a:t>
            </a:r>
            <a:r>
              <a:rPr lang="en-GB" sz="1800" dirty="0" smtClean="0"/>
              <a:t>.   </a:t>
            </a:r>
          </a:p>
          <a:p>
            <a:r>
              <a:rPr lang="en-GB" sz="1800" dirty="0" err="1" smtClean="0"/>
              <a:t>Ресивер</a:t>
            </a:r>
            <a:r>
              <a:rPr lang="en-GB" sz="1800" dirty="0" smtClean="0"/>
              <a:t> </a:t>
            </a:r>
            <a:r>
              <a:rPr lang="en-GB" sz="1800" dirty="0" err="1" smtClean="0"/>
              <a:t>высокого</a:t>
            </a:r>
            <a:r>
              <a:rPr lang="en-GB" sz="1800" dirty="0" smtClean="0"/>
              <a:t> </a:t>
            </a:r>
            <a:r>
              <a:rPr lang="en-GB" sz="1800" dirty="0" err="1" smtClean="0"/>
              <a:t>давления</a:t>
            </a:r>
            <a:r>
              <a:rPr lang="en-GB" sz="1800" dirty="0" smtClean="0"/>
              <a:t> </a:t>
            </a:r>
            <a:r>
              <a:rPr lang="en-GB" sz="1800" dirty="0" err="1" smtClean="0"/>
              <a:t>спроектирован</a:t>
            </a:r>
            <a:r>
              <a:rPr lang="en-GB" sz="1800" dirty="0" smtClean="0"/>
              <a:t> </a:t>
            </a:r>
            <a:r>
              <a:rPr lang="en-GB" sz="1800" dirty="0" err="1" smtClean="0"/>
              <a:t>таким</a:t>
            </a:r>
            <a:r>
              <a:rPr lang="en-GB" sz="1800" dirty="0" smtClean="0"/>
              <a:t> </a:t>
            </a:r>
            <a:r>
              <a:rPr lang="en-GB" sz="1800" dirty="0" err="1" smtClean="0"/>
              <a:t>образом</a:t>
            </a:r>
            <a:r>
              <a:rPr lang="en-GB" sz="1800" dirty="0" smtClean="0"/>
              <a:t>, </a:t>
            </a:r>
            <a:r>
              <a:rPr lang="en-GB" sz="1800" dirty="0" err="1" smtClean="0"/>
              <a:t>что</a:t>
            </a:r>
            <a:r>
              <a:rPr lang="en-GB" sz="1800" dirty="0" smtClean="0"/>
              <a:t> </a:t>
            </a:r>
            <a:r>
              <a:rPr lang="en-GB" sz="1800" dirty="0" err="1" smtClean="0"/>
              <a:t>позволяет</a:t>
            </a:r>
            <a:r>
              <a:rPr lang="en-GB" sz="1800" dirty="0" smtClean="0"/>
              <a:t> </a:t>
            </a:r>
            <a:r>
              <a:rPr lang="en-GB" sz="1800" dirty="0" err="1" smtClean="0"/>
              <a:t>смешиваться</a:t>
            </a:r>
            <a:r>
              <a:rPr lang="en-GB" sz="1800" dirty="0" smtClean="0"/>
              <a:t> </a:t>
            </a:r>
            <a:r>
              <a:rPr lang="en-GB" sz="1800" dirty="0" err="1" smtClean="0"/>
              <a:t>маслу</a:t>
            </a:r>
            <a:r>
              <a:rPr lang="en-GB" sz="1800" dirty="0" smtClean="0"/>
              <a:t> с </a:t>
            </a:r>
            <a:r>
              <a:rPr lang="en-GB" sz="1800" dirty="0" err="1" smtClean="0"/>
              <a:t>аммиаком</a:t>
            </a:r>
            <a:r>
              <a:rPr lang="en-GB" sz="1800" dirty="0" smtClean="0"/>
              <a:t> в </a:t>
            </a:r>
            <a:r>
              <a:rPr lang="en-GB" sz="1800" dirty="0" err="1" smtClean="0"/>
              <a:t>маслянном</a:t>
            </a:r>
            <a:r>
              <a:rPr lang="en-GB" sz="1800" dirty="0" smtClean="0"/>
              <a:t> </a:t>
            </a:r>
            <a:r>
              <a:rPr lang="en-GB" sz="1800" dirty="0" err="1" smtClean="0"/>
              <a:t>радиаторе</a:t>
            </a:r>
            <a:r>
              <a:rPr lang="en-GB" sz="1800" dirty="0" smtClean="0"/>
              <a:t>. =&gt; </a:t>
            </a:r>
            <a:r>
              <a:rPr lang="en-GB" sz="1800" dirty="0" err="1" smtClean="0"/>
              <a:t>масло</a:t>
            </a:r>
            <a:r>
              <a:rPr lang="en-GB" sz="1800" dirty="0" smtClean="0"/>
              <a:t> </a:t>
            </a:r>
            <a:r>
              <a:rPr lang="en-GB" sz="1800" dirty="0" err="1" smtClean="0"/>
              <a:t>накапливается</a:t>
            </a:r>
            <a:r>
              <a:rPr lang="en-GB" sz="1800" dirty="0" smtClean="0"/>
              <a:t> в </a:t>
            </a:r>
            <a:r>
              <a:rPr lang="en-GB" sz="1800" dirty="0" err="1" smtClean="0"/>
              <a:t>аммиачном</a:t>
            </a:r>
            <a:r>
              <a:rPr lang="en-GB" sz="1800" dirty="0" smtClean="0"/>
              <a:t> </a:t>
            </a:r>
            <a:r>
              <a:rPr lang="en-GB" sz="1800" dirty="0" err="1" smtClean="0"/>
              <a:t>отсеке</a:t>
            </a:r>
            <a:r>
              <a:rPr lang="en-GB" sz="1800" dirty="0" smtClean="0"/>
              <a:t> </a:t>
            </a:r>
            <a:r>
              <a:rPr lang="en-GB" sz="1800" dirty="0" err="1" smtClean="0"/>
              <a:t>маслянного</a:t>
            </a:r>
            <a:r>
              <a:rPr lang="en-GB" sz="1800" dirty="0" smtClean="0"/>
              <a:t> </a:t>
            </a:r>
            <a:r>
              <a:rPr lang="en-GB" sz="1800" dirty="0" err="1" smtClean="0"/>
              <a:t>радиатора</a:t>
            </a:r>
            <a:r>
              <a:rPr lang="en-GB" sz="1800" dirty="0" smtClean="0"/>
              <a:t>. </a:t>
            </a:r>
          </a:p>
          <a:p>
            <a:r>
              <a:rPr lang="en-GB" sz="1800" dirty="0" err="1" smtClean="0"/>
              <a:t>Один</a:t>
            </a:r>
            <a:r>
              <a:rPr lang="en-GB" sz="1800" dirty="0" smtClean="0"/>
              <a:t> </a:t>
            </a:r>
            <a:r>
              <a:rPr lang="en-GB" sz="1800" dirty="0" err="1" smtClean="0"/>
              <a:t>компрессор</a:t>
            </a:r>
            <a:r>
              <a:rPr lang="en-GB" sz="1800" dirty="0" smtClean="0"/>
              <a:t> </a:t>
            </a:r>
            <a:r>
              <a:rPr lang="en-GB" sz="1800" dirty="0" err="1" smtClean="0"/>
              <a:t>барахлит</a:t>
            </a:r>
            <a:r>
              <a:rPr lang="en-GB" sz="1800" dirty="0" smtClean="0"/>
              <a:t> </a:t>
            </a:r>
            <a:r>
              <a:rPr lang="en-GB" sz="1800" dirty="0" err="1" smtClean="0"/>
              <a:t>из-за</a:t>
            </a:r>
            <a:r>
              <a:rPr lang="en-GB" sz="1800" dirty="0" smtClean="0"/>
              <a:t> </a:t>
            </a:r>
            <a:r>
              <a:rPr lang="en-GB" sz="1800" dirty="0" err="1" smtClean="0"/>
              <a:t>высокой</a:t>
            </a:r>
            <a:r>
              <a:rPr lang="en-GB" sz="1800" dirty="0" smtClean="0"/>
              <a:t> </a:t>
            </a:r>
            <a:r>
              <a:rPr lang="en-GB" sz="1800" dirty="0" err="1" smtClean="0"/>
              <a:t>температуры</a:t>
            </a:r>
            <a:r>
              <a:rPr lang="en-GB" sz="1800" dirty="0" smtClean="0"/>
              <a:t> </a:t>
            </a:r>
            <a:r>
              <a:rPr lang="en-GB" sz="1800" dirty="0" err="1" smtClean="0"/>
              <a:t>масла</a:t>
            </a:r>
            <a:r>
              <a:rPr lang="en-GB" sz="1800" dirty="0" smtClean="0"/>
              <a:t>. </a:t>
            </a:r>
            <a:br>
              <a:rPr lang="en-GB" sz="1800" dirty="0" smtClean="0"/>
            </a:br>
            <a:r>
              <a:rPr lang="en-GB" sz="1800" dirty="0" err="1" smtClean="0"/>
              <a:t>Диагноз</a:t>
            </a:r>
            <a:r>
              <a:rPr lang="en-GB" sz="1800" dirty="0" smtClean="0"/>
              <a:t>: 			</a:t>
            </a:r>
            <a:r>
              <a:rPr lang="en-GB" sz="1800" dirty="0" err="1" smtClean="0"/>
              <a:t>скопление</a:t>
            </a:r>
            <a:r>
              <a:rPr lang="en-GB" sz="1800" dirty="0" smtClean="0"/>
              <a:t> </a:t>
            </a:r>
            <a:r>
              <a:rPr lang="en-GB" sz="1800" dirty="0" err="1" smtClean="0"/>
              <a:t>масла</a:t>
            </a:r>
            <a:r>
              <a:rPr lang="en-GB" sz="1800" dirty="0" smtClean="0"/>
              <a:t> 			</a:t>
            </a:r>
            <a:r>
              <a:rPr lang="en-GB" sz="1800" dirty="0" err="1" smtClean="0"/>
              <a:t>Решение</a:t>
            </a:r>
            <a:r>
              <a:rPr lang="en-GB" sz="1800" dirty="0" smtClean="0"/>
              <a:t>: 	</a:t>
            </a:r>
            <a:r>
              <a:rPr lang="en-GB" sz="1800" dirty="0" err="1" smtClean="0"/>
              <a:t>осушка</a:t>
            </a:r>
            <a:r>
              <a:rPr lang="en-GB" sz="1800" dirty="0" smtClean="0"/>
              <a:t> </a:t>
            </a:r>
            <a:r>
              <a:rPr lang="en-GB" sz="1800" dirty="0" err="1" smtClean="0"/>
              <a:t>масла</a:t>
            </a:r>
            <a:endParaRPr lang="en-GB" sz="1800" dirty="0" smtClean="0"/>
          </a:p>
          <a:p>
            <a:r>
              <a:rPr lang="en-GB" sz="1800" dirty="0" err="1" smtClean="0"/>
              <a:t>Перед</a:t>
            </a:r>
            <a:r>
              <a:rPr lang="en-GB" sz="1800" dirty="0" smtClean="0"/>
              <a:t> </a:t>
            </a:r>
            <a:r>
              <a:rPr lang="en-GB" sz="1800" dirty="0" err="1" smtClean="0"/>
              <a:t>осушкой</a:t>
            </a:r>
            <a:r>
              <a:rPr lang="en-GB" sz="1800" dirty="0" smtClean="0"/>
              <a:t>: 		</a:t>
            </a:r>
            <a:r>
              <a:rPr lang="en-GB" sz="1800" dirty="0" err="1" smtClean="0"/>
              <a:t>изолировать</a:t>
            </a:r>
            <a:r>
              <a:rPr lang="en-GB" sz="1800" dirty="0" smtClean="0"/>
              <a:t> </a:t>
            </a:r>
            <a:r>
              <a:rPr lang="en-GB" sz="1800" dirty="0" err="1" smtClean="0"/>
              <a:t>маслянный</a:t>
            </a:r>
            <a:r>
              <a:rPr lang="en-GB" sz="1800" dirty="0" smtClean="0"/>
              <a:t> </a:t>
            </a:r>
            <a:r>
              <a:rPr lang="en-GB" sz="1800" dirty="0" err="1" smtClean="0"/>
              <a:t>радиатор</a:t>
            </a:r>
            <a:endParaRPr lang="en-GB" sz="1800" dirty="0" smtClean="0"/>
          </a:p>
          <a:p>
            <a:r>
              <a:rPr lang="en-GB" sz="1800" dirty="0" err="1" smtClean="0"/>
              <a:t>Запорный</a:t>
            </a:r>
            <a:r>
              <a:rPr lang="en-GB" sz="1800" dirty="0" smtClean="0"/>
              <a:t> </a:t>
            </a:r>
            <a:r>
              <a:rPr lang="en-GB" sz="1800" dirty="0" err="1" smtClean="0"/>
              <a:t>клапан</a:t>
            </a:r>
            <a:r>
              <a:rPr lang="en-GB" sz="1800" dirty="0" smtClean="0"/>
              <a:t> </a:t>
            </a:r>
            <a:r>
              <a:rPr lang="en-GB" sz="1800" dirty="0" err="1" smtClean="0"/>
              <a:t>на</a:t>
            </a:r>
            <a:r>
              <a:rPr lang="en-GB" sz="1800" dirty="0" smtClean="0"/>
              <a:t> </a:t>
            </a:r>
            <a:r>
              <a:rPr lang="en-GB" sz="1800" dirty="0" err="1" smtClean="0"/>
              <a:t>линии</a:t>
            </a:r>
            <a:r>
              <a:rPr lang="en-GB" sz="1800" dirty="0" smtClean="0"/>
              <a:t> </a:t>
            </a:r>
            <a:r>
              <a:rPr lang="en-GB" sz="1800" dirty="0" err="1" smtClean="0"/>
              <a:t>возврата</a:t>
            </a:r>
            <a:r>
              <a:rPr lang="en-GB" sz="1800" dirty="0" smtClean="0"/>
              <a:t> </a:t>
            </a:r>
            <a:r>
              <a:rPr lang="en-GB" sz="1800" dirty="0" err="1" smtClean="0"/>
              <a:t>газа</a:t>
            </a:r>
            <a:r>
              <a:rPr lang="en-GB" sz="1800" dirty="0" smtClean="0"/>
              <a:t> </a:t>
            </a:r>
            <a:r>
              <a:rPr lang="en-GB" sz="1800" dirty="0" err="1" smtClean="0"/>
              <a:t>находится</a:t>
            </a:r>
            <a:r>
              <a:rPr lang="en-GB" sz="1800" dirty="0" smtClean="0"/>
              <a:t> </a:t>
            </a:r>
            <a:r>
              <a:rPr lang="en-GB" sz="1800" dirty="0" err="1" smtClean="0"/>
              <a:t>на</a:t>
            </a:r>
            <a:r>
              <a:rPr lang="en-GB" sz="1800" dirty="0" smtClean="0"/>
              <a:t> </a:t>
            </a:r>
            <a:r>
              <a:rPr lang="en-GB" sz="1800" dirty="0" err="1" smtClean="0"/>
              <a:t>высоте</a:t>
            </a:r>
            <a:r>
              <a:rPr lang="en-GB" sz="1800" dirty="0" smtClean="0"/>
              <a:t> 7 </a:t>
            </a:r>
            <a:r>
              <a:rPr lang="en-GB" sz="1800" dirty="0" err="1" smtClean="0"/>
              <a:t>метров</a:t>
            </a:r>
            <a:r>
              <a:rPr lang="en-GB" sz="1800" dirty="0" smtClean="0"/>
              <a:t>, </a:t>
            </a:r>
            <a:r>
              <a:rPr lang="en-GB" sz="1800" dirty="0" err="1" smtClean="0"/>
              <a:t>непосредственно</a:t>
            </a:r>
            <a:r>
              <a:rPr lang="en-GB" sz="1800" dirty="0" smtClean="0"/>
              <a:t> </a:t>
            </a:r>
            <a:r>
              <a:rPr lang="en-GB" sz="1800" dirty="0" err="1" smtClean="0"/>
              <a:t>над</a:t>
            </a:r>
            <a:r>
              <a:rPr lang="en-GB" sz="1800" dirty="0" smtClean="0"/>
              <a:t> </a:t>
            </a:r>
            <a:r>
              <a:rPr lang="en-GB" sz="1800" dirty="0" err="1" smtClean="0"/>
              <a:t>компрессором</a:t>
            </a:r>
            <a:r>
              <a:rPr lang="en-GB" sz="1800" dirty="0" smtClean="0"/>
              <a:t>. </a:t>
            </a:r>
            <a:r>
              <a:rPr lang="en-GB" sz="1800" dirty="0" err="1" smtClean="0"/>
              <a:t>Опорная</a:t>
            </a:r>
            <a:r>
              <a:rPr lang="en-GB" sz="1800" dirty="0" smtClean="0"/>
              <a:t> </a:t>
            </a:r>
            <a:r>
              <a:rPr lang="en-GB" sz="1800" dirty="0" err="1" smtClean="0"/>
              <a:t>стойка</a:t>
            </a:r>
            <a:r>
              <a:rPr lang="en-GB" sz="1800" dirty="0" smtClean="0"/>
              <a:t> </a:t>
            </a:r>
            <a:r>
              <a:rPr lang="en-GB" sz="1800" dirty="0" err="1" smtClean="0"/>
              <a:t>отсутствует</a:t>
            </a:r>
            <a:r>
              <a:rPr lang="en-GB" sz="1800" dirty="0" smtClean="0"/>
              <a:t>. </a:t>
            </a:r>
            <a:r>
              <a:rPr lang="en-GB" sz="1800" dirty="0" err="1" smtClean="0"/>
              <a:t>Требуется</a:t>
            </a:r>
            <a:r>
              <a:rPr lang="en-GB" sz="1800" dirty="0" smtClean="0"/>
              <a:t> </a:t>
            </a:r>
            <a:r>
              <a:rPr lang="en-GB" sz="1800" dirty="0" err="1" smtClean="0"/>
              <a:t>стремянка</a:t>
            </a:r>
            <a:r>
              <a:rPr lang="en-GB" sz="1800" dirty="0" smtClean="0"/>
              <a:t>. </a:t>
            </a:r>
            <a:r>
              <a:rPr lang="en-GB" sz="1800" dirty="0" err="1" smtClean="0"/>
              <a:t>Найти</a:t>
            </a:r>
            <a:r>
              <a:rPr lang="en-GB" sz="1800" dirty="0" smtClean="0"/>
              <a:t> </a:t>
            </a:r>
            <a:r>
              <a:rPr lang="en-GB" sz="1800" dirty="0" err="1" smtClean="0"/>
              <a:t>не</a:t>
            </a:r>
            <a:r>
              <a:rPr lang="en-GB" sz="1800" dirty="0" smtClean="0"/>
              <a:t> </a:t>
            </a:r>
            <a:r>
              <a:rPr lang="en-GB" sz="1800" dirty="0" err="1" smtClean="0"/>
              <a:t>удалось</a:t>
            </a:r>
            <a:r>
              <a:rPr lang="en-GB" sz="1800" dirty="0" smtClean="0"/>
              <a:t>! =&gt; </a:t>
            </a:r>
          </a:p>
          <a:p>
            <a:r>
              <a:rPr lang="en-GB" sz="1800" dirty="0" err="1" smtClean="0"/>
              <a:t>Изоляция</a:t>
            </a:r>
            <a:r>
              <a:rPr lang="en-GB" sz="1800" dirty="0" smtClean="0"/>
              <a:t> </a:t>
            </a:r>
            <a:r>
              <a:rPr lang="en-GB" sz="1800" dirty="0" err="1" smtClean="0"/>
              <a:t>аммиачного</a:t>
            </a:r>
            <a:r>
              <a:rPr lang="en-GB" sz="1800" dirty="0" smtClean="0"/>
              <a:t> </a:t>
            </a:r>
            <a:r>
              <a:rPr lang="en-GB" sz="1800" dirty="0" err="1" smtClean="0"/>
              <a:t>отсека</a:t>
            </a:r>
            <a:r>
              <a:rPr lang="en-GB" sz="1800" dirty="0" smtClean="0"/>
              <a:t> </a:t>
            </a:r>
            <a:r>
              <a:rPr lang="en-GB" sz="1800" dirty="0" err="1" smtClean="0"/>
              <a:t>маслянного</a:t>
            </a:r>
            <a:r>
              <a:rPr lang="en-GB" sz="1800" dirty="0" smtClean="0"/>
              <a:t> </a:t>
            </a:r>
            <a:r>
              <a:rPr lang="en-GB" sz="1800" dirty="0" err="1" smtClean="0"/>
              <a:t>радиатора</a:t>
            </a:r>
            <a:r>
              <a:rPr lang="en-GB" sz="1800" dirty="0" smtClean="0"/>
              <a:t> </a:t>
            </a:r>
            <a:r>
              <a:rPr lang="en-GB" sz="1800" dirty="0" err="1" smtClean="0"/>
              <a:t>невозможна</a:t>
            </a:r>
            <a:r>
              <a:rPr lang="en-GB" sz="1800" dirty="0" smtClean="0"/>
              <a:t>! </a:t>
            </a:r>
          </a:p>
          <a:p>
            <a:r>
              <a:rPr lang="en-GB" sz="1800" dirty="0" err="1" smtClean="0"/>
              <a:t>Маслоспускной</a:t>
            </a:r>
            <a:r>
              <a:rPr lang="en-GB" sz="1800" dirty="0" smtClean="0"/>
              <a:t> </a:t>
            </a:r>
            <a:r>
              <a:rPr lang="en-GB" sz="1800" dirty="0" err="1" smtClean="0"/>
              <a:t>вентиль</a:t>
            </a:r>
            <a:r>
              <a:rPr lang="en-GB" sz="1800" dirty="0" smtClean="0"/>
              <a:t>  - </a:t>
            </a:r>
            <a:r>
              <a:rPr lang="en-GB" sz="1800" dirty="0" err="1" smtClean="0"/>
              <a:t>это</a:t>
            </a:r>
            <a:r>
              <a:rPr lang="en-GB" sz="1800" dirty="0" smtClean="0"/>
              <a:t> </a:t>
            </a:r>
            <a:r>
              <a:rPr lang="en-GB" sz="1800" dirty="0" err="1" smtClean="0"/>
              <a:t>вам</a:t>
            </a:r>
            <a:r>
              <a:rPr lang="en-GB" sz="1800" dirty="0" smtClean="0"/>
              <a:t> </a:t>
            </a:r>
            <a:r>
              <a:rPr lang="en-GB" sz="1800" dirty="0" err="1" smtClean="0"/>
              <a:t>не</a:t>
            </a:r>
            <a:r>
              <a:rPr lang="en-GB" sz="1800" dirty="0" smtClean="0"/>
              <a:t> </a:t>
            </a:r>
            <a:r>
              <a:rPr lang="en-GB" sz="1800" dirty="0" err="1" smtClean="0"/>
              <a:t>пружинный</a:t>
            </a:r>
            <a:r>
              <a:rPr lang="en-GB" sz="1800" dirty="0" smtClean="0"/>
              <a:t> </a:t>
            </a:r>
            <a:r>
              <a:rPr lang="en-GB" sz="1800" dirty="0" err="1" smtClean="0"/>
              <a:t>клапан</a:t>
            </a:r>
            <a:r>
              <a:rPr lang="en-GB" sz="1800" dirty="0" smtClean="0"/>
              <a:t>. У </a:t>
            </a:r>
            <a:r>
              <a:rPr lang="en-GB" sz="1800" dirty="0" err="1" smtClean="0"/>
              <a:t>маслоспускного</a:t>
            </a:r>
            <a:r>
              <a:rPr lang="en-GB" sz="1800" dirty="0" smtClean="0"/>
              <a:t> </a:t>
            </a:r>
            <a:r>
              <a:rPr lang="en-GB" sz="1800" dirty="0" err="1" smtClean="0"/>
              <a:t>вентиля</a:t>
            </a:r>
            <a:r>
              <a:rPr lang="en-GB" sz="1800" dirty="0" smtClean="0"/>
              <a:t> </a:t>
            </a:r>
            <a:r>
              <a:rPr lang="en-GB" sz="1800" dirty="0" err="1" smtClean="0"/>
              <a:t>нет</a:t>
            </a:r>
            <a:r>
              <a:rPr lang="en-GB" sz="1800" dirty="0" smtClean="0"/>
              <a:t> </a:t>
            </a:r>
            <a:r>
              <a:rPr lang="en-GB" sz="1800" dirty="0" err="1" smtClean="0"/>
              <a:t>ни</a:t>
            </a:r>
            <a:r>
              <a:rPr lang="en-GB" sz="1800" dirty="0" smtClean="0"/>
              <a:t> </a:t>
            </a:r>
            <a:r>
              <a:rPr lang="en-GB" sz="1800" dirty="0" err="1" smtClean="0"/>
              <a:t>маховика</a:t>
            </a:r>
            <a:r>
              <a:rPr lang="en-GB" sz="1800" dirty="0" smtClean="0"/>
              <a:t>, </a:t>
            </a:r>
            <a:r>
              <a:rPr lang="en-GB" sz="1800" dirty="0" err="1" smtClean="0"/>
              <a:t>ни</a:t>
            </a:r>
            <a:r>
              <a:rPr lang="en-GB" sz="1800" dirty="0" smtClean="0"/>
              <a:t> </a:t>
            </a:r>
            <a:r>
              <a:rPr lang="en-GB" sz="1800" dirty="0" err="1" smtClean="0"/>
              <a:t>ручки</a:t>
            </a:r>
            <a:r>
              <a:rPr lang="en-GB" sz="1800" dirty="0" smtClean="0"/>
              <a:t>. </a:t>
            </a:r>
            <a:r>
              <a:rPr lang="en-GB" sz="1800" dirty="0" err="1" smtClean="0"/>
              <a:t>Необходимо</a:t>
            </a:r>
            <a:r>
              <a:rPr lang="en-GB" sz="1800" dirty="0" smtClean="0"/>
              <a:t> </a:t>
            </a:r>
            <a:r>
              <a:rPr lang="en-GB" sz="1800" dirty="0" err="1" smtClean="0"/>
              <a:t>пользоваться</a:t>
            </a:r>
            <a:r>
              <a:rPr lang="en-GB" sz="1800" dirty="0" smtClean="0"/>
              <a:t> </a:t>
            </a:r>
            <a:r>
              <a:rPr lang="en-GB" sz="1800" dirty="0" err="1" smtClean="0"/>
              <a:t>гаечным</a:t>
            </a:r>
            <a:r>
              <a:rPr lang="en-GB" sz="1800" dirty="0" smtClean="0"/>
              <a:t> </a:t>
            </a:r>
            <a:r>
              <a:rPr lang="en-GB" sz="1800" dirty="0" err="1" smtClean="0"/>
              <a:t>ключом</a:t>
            </a:r>
            <a:r>
              <a:rPr lang="en-GB" sz="1800" dirty="0" smtClean="0"/>
              <a:t>!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46" y="114463"/>
            <a:ext cx="3418379" cy="45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2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MCPowr1">
  <a:themeElements>
    <a:clrScheme name="Egendefinert 4">
      <a:dk1>
        <a:srgbClr val="3C3C3B"/>
      </a:dk1>
      <a:lt1>
        <a:sysClr val="window" lastClr="FFFFFF"/>
      </a:lt1>
      <a:dk2>
        <a:srgbClr val="8D8E8D"/>
      </a:dk2>
      <a:lt2>
        <a:srgbClr val="EEECE1"/>
      </a:lt2>
      <a:accent1>
        <a:srgbClr val="8D8E8D"/>
      </a:accent1>
      <a:accent2>
        <a:srgbClr val="F7AD20"/>
      </a:accent2>
      <a:accent3>
        <a:srgbClr val="212121"/>
      </a:accent3>
      <a:accent4>
        <a:srgbClr val="B3B3B3"/>
      </a:accent4>
      <a:accent5>
        <a:srgbClr val="008AD4"/>
      </a:accent5>
      <a:accent6>
        <a:srgbClr val="78BCD6"/>
      </a:accent6>
      <a:hlink>
        <a:srgbClr val="F7AD20"/>
      </a:hlink>
      <a:folHlink>
        <a:srgbClr val="B3B3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MCPowr1</Template>
  <TotalTime>16642</TotalTime>
  <Words>2375</Words>
  <Application>Microsoft Office PowerPoint</Application>
  <PresentationFormat>Экран (4:3)</PresentationFormat>
  <Paragraphs>252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Courier New</vt:lpstr>
      <vt:lpstr>Gill Sans</vt:lpstr>
      <vt:lpstr>Wingdings</vt:lpstr>
      <vt:lpstr>ヒラギノ角ゴ ProN W3</vt:lpstr>
      <vt:lpstr>MCPowr1</vt:lpstr>
      <vt:lpstr>      БЕЗОПАСНОСТЬ ХОЛОДИЛЬНЫХ СИСТЕМ И ГОТОВНОСТЬ К ЧРЕЗВЫЧАЙНЫМ СИТУАЦИЯМ В СЛУЧАЕ ОПАСНОСТЕЙ - ВОПРОС УПРАВЛЕНИЯ И ПРОЕКТИРОВКИ     ГЕРТ НиЛЬСЕН, Multiconsult A/S, Норвегия gert.nielsen@multiconsult.no</vt:lpstr>
      <vt:lpstr>Содержание</vt:lpstr>
      <vt:lpstr>Почему необходимо обучать операторов устранению последствий происшествий? </vt:lpstr>
      <vt:lpstr>Почему необходимо обучать операторов устранению последствий происшествий? </vt:lpstr>
      <vt:lpstr>Почему необходимо обучать операторов устранению последствий происшествий? </vt:lpstr>
      <vt:lpstr>С чего начинается безопасность?  </vt:lpstr>
      <vt:lpstr>С чего начинается безопасность?  </vt:lpstr>
      <vt:lpstr>С чего начинается безопасность?  </vt:lpstr>
      <vt:lpstr>От происшествия к несчастному случаю. Что произошло? Происшествие 1  Представил доктор Энди Пиарсон в Охриде, БЮР Македонии, 2013 </vt:lpstr>
      <vt:lpstr>От происшествия к несчастному случаю. Что произошло? Происшествие 1  Описано доктором Энди Пеарсон в Охриде, БЮР Македонии, 2013 </vt:lpstr>
      <vt:lpstr>От происшествия к несчастному случаю. Что произошло? Происшествие 2</vt:lpstr>
      <vt:lpstr>От происшествия к несчастному случаю. Что произошло? Происшествие 3</vt:lpstr>
      <vt:lpstr>От происшествия к несчастному случаю. Что произошло?  Происшествие 3</vt:lpstr>
      <vt:lpstr>Недопущение перерастания происшествия в несчастный случай  </vt:lpstr>
      <vt:lpstr>Недопущение перерастания происшествия в несчастный случай</vt:lpstr>
      <vt:lpstr>Недопущение перерастания происшествия в несчастный случай</vt:lpstr>
      <vt:lpstr>Недопущение перерастания происшествия в несчастный случай</vt:lpstr>
      <vt:lpstr>Недопущение перерастания происшествия в несчастный  случай</vt:lpstr>
      <vt:lpstr>Недопущение перерастания происшествия в несчастный случай</vt:lpstr>
      <vt:lpstr>Недопущение перерастания происшествия в несчастный случай</vt:lpstr>
      <vt:lpstr>Недопущение перерастания происшествия в несчастный случай</vt:lpstr>
      <vt:lpstr>Недопущение перерастания происшествия в несчастный случай</vt:lpstr>
      <vt:lpstr>Недопущение перерастания происшествия в несчастный случай</vt:lpstr>
      <vt:lpstr>Несчастные случаи и аварии. Можно ли их предотвратить более строгим сводом правил? </vt:lpstr>
      <vt:lpstr>Несчастные случаи и аварии. Можно ли их предотвратить более строгим сводом правил? </vt:lpstr>
      <vt:lpstr>Несчастные случаи и аварии. Можно ли их предотвратить более строгим сводом правил? </vt:lpstr>
      <vt:lpstr>Предотвратимые аварии</vt:lpstr>
      <vt:lpstr>Предотвратимые аварии</vt:lpstr>
      <vt:lpstr>Несчастные случаи и аварии. Можно ли их предотвратить более строгим сводом правил? </vt:lpstr>
      <vt:lpstr>Несчастные случаи и аварии. Можно ли их предотвратить более строгим сводом правил? </vt:lpstr>
      <vt:lpstr>Синдром “Тарзана” </vt:lpstr>
      <vt:lpstr>Выводы</vt:lpstr>
    </vt:vector>
  </TitlesOfParts>
  <Company>Multiconsult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Nettverkssamling VVS- og klimateknikk 2013</dc:title>
  <dc:creator>Davidsen, Helge</dc:creator>
  <cp:lastModifiedBy>Amanaliev Mars</cp:lastModifiedBy>
  <cp:revision>270</cp:revision>
  <cp:lastPrinted>2014-01-16T09:36:25Z</cp:lastPrinted>
  <dcterms:created xsi:type="dcterms:W3CDTF">2013-11-25T19:36:55Z</dcterms:created>
  <dcterms:modified xsi:type="dcterms:W3CDTF">2020-01-15T09:08:49Z</dcterms:modified>
</cp:coreProperties>
</file>